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6" r:id="rId6"/>
    <p:sldId id="287" r:id="rId7"/>
    <p:sldId id="281" r:id="rId8"/>
    <p:sldId id="288" r:id="rId9"/>
    <p:sldId id="285" r:id="rId10"/>
    <p:sldId id="284" r:id="rId11"/>
    <p:sldId id="292" r:id="rId12"/>
    <p:sldId id="296" r:id="rId13"/>
    <p:sldId id="295" r:id="rId14"/>
    <p:sldId id="298" r:id="rId15"/>
    <p:sldId id="297" r:id="rId16"/>
    <p:sldId id="299" r:id="rId17"/>
    <p:sldId id="289" r:id="rId18"/>
    <p:sldId id="291" r:id="rId19"/>
    <p:sldId id="290" r:id="rId20"/>
    <p:sldId id="282" r:id="rId21"/>
    <p:sldId id="283" r:id="rId22"/>
    <p:sldId id="294" r:id="rId23"/>
    <p:sldId id="293" r:id="rId24"/>
    <p:sldId id="300" r:id="rId25"/>
    <p:sldId id="301" r:id="rId26"/>
    <p:sldId id="30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2E9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All Contacts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All the contacts will be stored over here and displayed in the form of a list. </a:t>
          </a:r>
        </a:p>
        <a:p>
          <a:pPr>
            <a:lnSpc>
              <a:spcPct val="100000"/>
            </a:lnSpc>
          </a:pPr>
          <a:r>
            <a:rPr lang="en-US" dirty="0"/>
            <a:t>You need to double click any contact to view a detailed view of each contact.</a:t>
          </a:r>
        </a:p>
        <a:p>
          <a:pPr>
            <a:lnSpc>
              <a:spcPct val="100000"/>
            </a:lnSpc>
          </a:pPr>
          <a:r>
            <a:rPr lang="en-US" dirty="0"/>
            <a:t>After opening a contact, you can edit and delete that contact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Edit Contact</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Editing a Contact allows us to update the contact whenever the user wants to</a:t>
          </a:r>
        </a:p>
        <a:p>
          <a:pPr>
            <a:lnSpc>
              <a:spcPct val="100000"/>
            </a:lnSpc>
          </a:pPr>
          <a:r>
            <a:rPr lang="en-US" dirty="0"/>
            <a:t>We do not need to create a new phonebook. Any changes will be updated in the present phonebook itself</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Add Contact</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Adding a Contact can be done by filling a simple form</a:t>
          </a:r>
        </a:p>
        <a:p>
          <a:pPr>
            <a:lnSpc>
              <a:spcPct val="100000"/>
            </a:lnSpc>
          </a:pPr>
          <a:r>
            <a:rPr lang="en-US" dirty="0"/>
            <a:t>Once the form is completed, we update the phonebook.</a:t>
          </a:r>
        </a:p>
        <a:p>
          <a:pPr>
            <a:lnSpc>
              <a:spcPct val="100000"/>
            </a:lnSpc>
          </a:pPr>
          <a:r>
            <a:rPr lang="en-US" dirty="0"/>
            <a:t>You can add contact either through main window or through All contacts window.</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Delete Contact</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Deleting a contact is a good way to clear out the contacts we no longer need.</a:t>
          </a:r>
        </a:p>
        <a:p>
          <a:pPr>
            <a:lnSpc>
              <a:spcPct val="100000"/>
            </a:lnSpc>
          </a:pPr>
          <a:r>
            <a:rPr lang="en-US" dirty="0"/>
            <a:t>You can also delete all the contacts from the main window</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Search</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Search Button allows us to search for any contact by their name, phone number, email, group, address and designation</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Groups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The groups are to segregate different contacts and show them in the order user wants it to be.</a:t>
          </a:r>
        </a:p>
        <a:p>
          <a:pPr>
            <a:lnSpc>
              <a:spcPct val="100000"/>
            </a:lnSpc>
          </a:pPr>
          <a:r>
            <a:rPr lang="en-US" dirty="0"/>
            <a:t>The existing groups by default are Friends, Family, Work, Emergency, </a:t>
          </a:r>
          <a:r>
            <a:rPr lang="en-IN" dirty="0"/>
            <a:t>Favourite, Important</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baseline="0" dirty="0"/>
            <a:t>Friends</a:t>
          </a:r>
        </a:p>
      </dgm:t>
    </dgm:pt>
    <dgm:pt modelId="{BE164097-A5AA-4EA1-9E64-D7FCD4DD2A4E}" type="parTrans" cxnId="{507A74C7-FEAF-4A4C-9250-0613CBC2F127}">
      <dgm:prSet/>
      <dgm:spPr/>
      <dgm:t>
        <a:bodyPr/>
        <a:lstStyle/>
        <a:p>
          <a:endParaRPr lang="en-US" baseline="0"/>
        </a:p>
      </dgm:t>
    </dgm:pt>
    <dgm:pt modelId="{02D8D4EF-9694-45C7-AF26-E20371B3C352}" type="sibTrans" cxnId="{507A74C7-FEAF-4A4C-9250-0613CBC2F127}">
      <dgm:prSet/>
      <dgm:spPr/>
      <dgm:t>
        <a:bodyPr/>
        <a:lstStyle/>
        <a:p>
          <a:endParaRPr lang="en-US" baseline="0"/>
        </a:p>
      </dgm:t>
    </dgm:pt>
    <dgm:pt modelId="{C2F66EED-74C3-4F36-A1D4-8AFCBB009938}">
      <dgm:prSet/>
      <dgm:spPr/>
      <dgm:t>
        <a:bodyPr/>
        <a:lstStyle/>
        <a:p>
          <a:pPr>
            <a:lnSpc>
              <a:spcPct val="100000"/>
            </a:lnSpc>
          </a:pPr>
          <a:r>
            <a:rPr lang="en-US" baseline="0" dirty="0"/>
            <a:t>Dolor Sit Amet</a:t>
          </a:r>
        </a:p>
      </dgm:t>
    </dgm:pt>
    <dgm:pt modelId="{5CF5C62A-BD1A-4922-92B6-33ECA44C1F76}" type="parTrans" cxnId="{7A243DB8-C0B8-4718-B558-CE939B8FF03E}">
      <dgm:prSet/>
      <dgm:spPr/>
      <dgm:t>
        <a:bodyPr/>
        <a:lstStyle/>
        <a:p>
          <a:endParaRPr lang="en-US" baseline="0"/>
        </a:p>
      </dgm:t>
    </dgm:pt>
    <dgm:pt modelId="{F9BAA161-AAEC-4A41-B4D9-A27EAD80526E}" type="sibTrans" cxnId="{7A243DB8-C0B8-4718-B558-CE939B8FF03E}">
      <dgm:prSet/>
      <dgm:spPr/>
      <dgm:t>
        <a:bodyPr/>
        <a:lstStyle/>
        <a:p>
          <a:endParaRPr lang="en-US" baseline="0"/>
        </a:p>
      </dgm:t>
    </dgm:pt>
    <dgm:pt modelId="{DCCE571A-4D30-4294-ABAF-6885F619D2D9}">
      <dgm:prSet/>
      <dgm:spPr/>
      <dgm:t>
        <a:bodyPr/>
        <a:lstStyle/>
        <a:p>
          <a:pPr>
            <a:lnSpc>
              <a:spcPct val="100000"/>
            </a:lnSpc>
            <a:defRPr b="1"/>
          </a:pPr>
          <a:r>
            <a:rPr lang="en-US" baseline="0" dirty="0"/>
            <a:t>Work</a:t>
          </a:r>
        </a:p>
      </dgm:t>
    </dgm:pt>
    <dgm:pt modelId="{3AD83C96-5A95-4337-BF2D-97454AF7F108}" type="parTrans" cxnId="{E70347E4-4461-4B80-8927-4CA0AEBFAAF8}">
      <dgm:prSet/>
      <dgm:spPr/>
      <dgm:t>
        <a:bodyPr/>
        <a:lstStyle/>
        <a:p>
          <a:endParaRPr lang="en-US" baseline="0"/>
        </a:p>
      </dgm:t>
    </dgm:pt>
    <dgm:pt modelId="{2C1DF6EC-6090-4926-A556-3D2417B7F2AA}" type="sibTrans" cxnId="{E70347E4-4461-4B80-8927-4CA0AEBFAAF8}">
      <dgm:prSet/>
      <dgm:spPr/>
      <dgm:t>
        <a:bodyPr/>
        <a:lstStyle/>
        <a:p>
          <a:endParaRPr lang="en-US" baseline="0"/>
        </a:p>
      </dgm:t>
    </dgm:pt>
    <dgm:pt modelId="{B4C55E9F-B5C0-4AD1-919B-D2D83AC9CD40}">
      <dgm:prSet/>
      <dgm:spPr/>
      <dgm:t>
        <a:bodyPr/>
        <a:lstStyle/>
        <a:p>
          <a:pPr>
            <a:lnSpc>
              <a:spcPct val="100000"/>
            </a:lnSpc>
          </a:pPr>
          <a:r>
            <a:rPr lang="en-US" baseline="0" dirty="0"/>
            <a:t>Dolor Sit Amet</a:t>
          </a:r>
        </a:p>
      </dgm:t>
    </dgm:pt>
    <dgm:pt modelId="{D1B05DEA-DFE0-4560-B75F-1C2BCB67A7C6}" type="parTrans" cxnId="{B2BEE9D2-644C-400C-8E33-2C4491C5B104}">
      <dgm:prSet/>
      <dgm:spPr/>
      <dgm:t>
        <a:bodyPr/>
        <a:lstStyle/>
        <a:p>
          <a:endParaRPr lang="en-US" baseline="0"/>
        </a:p>
      </dgm:t>
    </dgm:pt>
    <dgm:pt modelId="{A6301E27-5ACC-4907-A7C8-B41877235C87}" type="sibTrans" cxnId="{B2BEE9D2-644C-400C-8E33-2C4491C5B104}">
      <dgm:prSet/>
      <dgm:spPr/>
      <dgm:t>
        <a:bodyPr/>
        <a:lstStyle/>
        <a:p>
          <a:endParaRPr lang="en-US" baseline="0"/>
        </a:p>
      </dgm:t>
    </dgm:pt>
    <dgm:pt modelId="{1C1B28B7-2609-4BAA-AAAB-5801EDFD334C}">
      <dgm:prSet/>
      <dgm:spPr/>
      <dgm:t>
        <a:bodyPr/>
        <a:lstStyle/>
        <a:p>
          <a:pPr>
            <a:lnSpc>
              <a:spcPct val="100000"/>
            </a:lnSpc>
            <a:defRPr b="1"/>
          </a:pPr>
          <a:r>
            <a:rPr lang="en-US" baseline="0" dirty="0"/>
            <a:t>Emergency</a:t>
          </a:r>
        </a:p>
      </dgm:t>
    </dgm:pt>
    <dgm:pt modelId="{2BF5F791-D223-44A4-B231-6C3F4B786D08}" type="parTrans" cxnId="{05037335-2E5B-48BE-86A9-5372B1A16299}">
      <dgm:prSet/>
      <dgm:spPr/>
      <dgm:t>
        <a:bodyPr/>
        <a:lstStyle/>
        <a:p>
          <a:endParaRPr lang="en-US" baseline="0"/>
        </a:p>
      </dgm:t>
    </dgm:pt>
    <dgm:pt modelId="{A432C086-9156-4D32-A06E-6E237CC66D92}" type="sibTrans" cxnId="{05037335-2E5B-48BE-86A9-5372B1A16299}">
      <dgm:prSet/>
      <dgm:spPr/>
      <dgm:t>
        <a:bodyPr/>
        <a:lstStyle/>
        <a:p>
          <a:endParaRPr lang="en-US" baseline="0"/>
        </a:p>
      </dgm:t>
    </dgm:pt>
    <dgm:pt modelId="{28C188E4-A3B1-47AF-802E-B2DED21921BA}">
      <dgm:prSet/>
      <dgm:spPr/>
      <dgm:t>
        <a:bodyPr/>
        <a:lstStyle/>
        <a:p>
          <a:pPr>
            <a:lnSpc>
              <a:spcPct val="100000"/>
            </a:lnSpc>
          </a:pPr>
          <a:r>
            <a:rPr lang="en-US" baseline="0" dirty="0"/>
            <a:t>Dolor Sit Amet</a:t>
          </a:r>
        </a:p>
      </dgm:t>
    </dgm:pt>
    <dgm:pt modelId="{C89C556F-BA69-4B68-9F7C-1121B26764B0}" type="parTrans" cxnId="{B807BF75-BC86-4A84-AB83-7B8BC68E737C}">
      <dgm:prSet/>
      <dgm:spPr/>
      <dgm:t>
        <a:bodyPr/>
        <a:lstStyle/>
        <a:p>
          <a:endParaRPr lang="en-US" baseline="0"/>
        </a:p>
      </dgm:t>
    </dgm:pt>
    <dgm:pt modelId="{7BEFF1EA-4DB5-4BD3-A89B-DF0184626A1A}" type="sibTrans" cxnId="{B807BF75-BC86-4A84-AB83-7B8BC68E737C}">
      <dgm:prSet/>
      <dgm:spPr/>
      <dgm:t>
        <a:bodyPr/>
        <a:lstStyle/>
        <a:p>
          <a:endParaRPr lang="en-US" baseline="0"/>
        </a:p>
      </dgm:t>
    </dgm:pt>
    <dgm:pt modelId="{E73E8133-584D-4C45-99EA-6F2691A17A73}">
      <dgm:prSet/>
      <dgm:spPr/>
      <dgm:t>
        <a:bodyPr/>
        <a:lstStyle/>
        <a:p>
          <a:pPr>
            <a:lnSpc>
              <a:spcPct val="100000"/>
            </a:lnSpc>
          </a:pPr>
          <a:r>
            <a:rPr lang="en-US" baseline="0" dirty="0"/>
            <a:t>Consectetuer Elit</a:t>
          </a:r>
        </a:p>
      </dgm:t>
    </dgm:pt>
    <dgm:pt modelId="{19366B0E-517E-41A1-A871-4D800CF4D2F7}" type="parTrans" cxnId="{CE13601D-E1A5-42B4-9435-EF16045E60FA}">
      <dgm:prSet/>
      <dgm:spPr/>
      <dgm:t>
        <a:bodyPr/>
        <a:lstStyle/>
        <a:p>
          <a:endParaRPr lang="en-US" baseline="0"/>
        </a:p>
      </dgm:t>
    </dgm:pt>
    <dgm:pt modelId="{C09243AF-AD07-4CBF-84F7-E2CD9DD2CEF1}" type="sibTrans" cxnId="{CE13601D-E1A5-42B4-9435-EF16045E60FA}">
      <dgm:prSet/>
      <dgm:spPr/>
      <dgm:t>
        <a:bodyPr/>
        <a:lstStyle/>
        <a:p>
          <a:endParaRPr lang="en-US" baseline="0"/>
        </a:p>
      </dgm:t>
    </dgm:pt>
    <dgm:pt modelId="{19AE6A50-B2F7-4F98-A456-DF10E94887E7}">
      <dgm:prSet/>
      <dgm:spPr/>
      <dgm:t>
        <a:bodyPr/>
        <a:lstStyle/>
        <a:p>
          <a:pPr>
            <a:lnSpc>
              <a:spcPct val="100000"/>
            </a:lnSpc>
          </a:pPr>
          <a:r>
            <a:rPr lang="en-US" baseline="0" dirty="0"/>
            <a:t>Nunc Viverra</a:t>
          </a:r>
        </a:p>
      </dgm:t>
    </dgm:pt>
    <dgm:pt modelId="{FCAB35B7-FF11-4E93-9864-F2B9C97274F4}" type="parTrans" cxnId="{F938F5D5-804D-4B23-8281-BE5677075ACA}">
      <dgm:prSet/>
      <dgm:spPr/>
      <dgm:t>
        <a:bodyPr/>
        <a:lstStyle/>
        <a:p>
          <a:endParaRPr lang="en-US" baseline="0"/>
        </a:p>
      </dgm:t>
    </dgm:pt>
    <dgm:pt modelId="{F7BDB8CA-0E84-4B27-8BED-5C7340299BE3}" type="sibTrans" cxnId="{F938F5D5-804D-4B23-8281-BE5677075ACA}">
      <dgm:prSet/>
      <dgm:spPr/>
      <dgm:t>
        <a:bodyPr/>
        <a:lstStyle/>
        <a:p>
          <a:endParaRPr lang="en-US" baseline="0"/>
        </a:p>
      </dgm:t>
    </dgm:pt>
    <dgm:pt modelId="{6BF509EE-1E1E-4BF7-84F4-158CD8D2DC09}">
      <dgm:prSet/>
      <dgm:spPr/>
      <dgm:t>
        <a:bodyPr/>
        <a:lstStyle/>
        <a:p>
          <a:pPr>
            <a:lnSpc>
              <a:spcPct val="100000"/>
            </a:lnSpc>
          </a:pPr>
          <a:r>
            <a:rPr lang="en-US" baseline="0" dirty="0"/>
            <a:t>Consectetuer Elit</a:t>
          </a:r>
        </a:p>
      </dgm:t>
    </dgm:pt>
    <dgm:pt modelId="{A66C651E-305C-49C9-A282-1069A4617E85}" type="parTrans" cxnId="{E40A96C6-DC5F-42A1-9307-3B282B7BE6C8}">
      <dgm:prSet/>
      <dgm:spPr/>
      <dgm:t>
        <a:bodyPr/>
        <a:lstStyle/>
        <a:p>
          <a:endParaRPr lang="en-US" baseline="0"/>
        </a:p>
      </dgm:t>
    </dgm:pt>
    <dgm:pt modelId="{20224668-7462-4C4B-BD92-AE4512D3930F}" type="sibTrans" cxnId="{E40A96C6-DC5F-42A1-9307-3B282B7BE6C8}">
      <dgm:prSet/>
      <dgm:spPr/>
      <dgm:t>
        <a:bodyPr/>
        <a:lstStyle/>
        <a:p>
          <a:endParaRPr lang="en-US" baseline="0"/>
        </a:p>
      </dgm:t>
    </dgm:pt>
    <dgm:pt modelId="{80308036-41FA-49DF-BC56-8BE1223C877B}">
      <dgm:prSet/>
      <dgm:spPr/>
      <dgm:t>
        <a:bodyPr/>
        <a:lstStyle/>
        <a:p>
          <a:pPr>
            <a:lnSpc>
              <a:spcPct val="100000"/>
            </a:lnSpc>
          </a:pPr>
          <a:r>
            <a:rPr lang="en-US" baseline="0" dirty="0"/>
            <a:t>Nunc Viverra</a:t>
          </a:r>
        </a:p>
      </dgm:t>
    </dgm:pt>
    <dgm:pt modelId="{CB4C8DF6-8671-4F14-9BD6-68E721D7CBE8}" type="parTrans" cxnId="{D1B32484-28F0-428A-9520-8334A2F3F0B1}">
      <dgm:prSet/>
      <dgm:spPr/>
      <dgm:t>
        <a:bodyPr/>
        <a:lstStyle/>
        <a:p>
          <a:endParaRPr lang="en-US" baseline="0"/>
        </a:p>
      </dgm:t>
    </dgm:pt>
    <dgm:pt modelId="{1F052CFC-B532-468F-8AAE-C7C381ADE52A}" type="sibTrans" cxnId="{D1B32484-28F0-428A-9520-8334A2F3F0B1}">
      <dgm:prSet/>
      <dgm:spPr/>
      <dgm:t>
        <a:bodyPr/>
        <a:lstStyle/>
        <a:p>
          <a:endParaRPr lang="en-US" baseline="0"/>
        </a:p>
      </dgm:t>
    </dgm:pt>
    <dgm:pt modelId="{C1BC2591-8C91-4D2E-838F-26D0C0073985}">
      <dgm:prSet/>
      <dgm:spPr/>
      <dgm:t>
        <a:bodyPr/>
        <a:lstStyle/>
        <a:p>
          <a:pPr>
            <a:lnSpc>
              <a:spcPct val="100000"/>
            </a:lnSpc>
          </a:pPr>
          <a:r>
            <a:rPr lang="en-US" baseline="0" dirty="0"/>
            <a:t>Consectetuer Elit</a:t>
          </a:r>
        </a:p>
      </dgm:t>
    </dgm:pt>
    <dgm:pt modelId="{7DCA0393-C91B-458E-9602-70CA0004F5AA}" type="parTrans" cxnId="{D20E76FA-21CC-446B-8735-8A5FCDFC9E0E}">
      <dgm:prSet/>
      <dgm:spPr/>
      <dgm:t>
        <a:bodyPr/>
        <a:lstStyle/>
        <a:p>
          <a:endParaRPr lang="en-US" baseline="0"/>
        </a:p>
      </dgm:t>
    </dgm:pt>
    <dgm:pt modelId="{472A1DB7-924E-4E35-8E55-E1EE1C624B51}" type="sibTrans" cxnId="{D20E76FA-21CC-446B-8735-8A5FCDFC9E0E}">
      <dgm:prSet/>
      <dgm:spPr/>
      <dgm:t>
        <a:bodyPr/>
        <a:lstStyle/>
        <a:p>
          <a:endParaRPr lang="en-US" baseline="0"/>
        </a:p>
      </dgm:t>
    </dgm:pt>
    <dgm:pt modelId="{F74BC01B-5E1E-4ADD-9515-00356B79D176}">
      <dgm:prSet/>
      <dgm:spPr/>
      <dgm:t>
        <a:bodyPr/>
        <a:lstStyle/>
        <a:p>
          <a:pPr>
            <a:lnSpc>
              <a:spcPct val="100000"/>
            </a:lnSpc>
          </a:pPr>
          <a:r>
            <a:rPr lang="en-US" baseline="0" dirty="0"/>
            <a:t>Nunc Viverra</a:t>
          </a:r>
        </a:p>
      </dgm:t>
    </dgm:pt>
    <dgm:pt modelId="{E80B95A6-581A-4BC4-B523-74C273FD8287}" type="parTrans" cxnId="{8778ABD9-C262-4DF9-8C1E-BF1D063BB5C9}">
      <dgm:prSet/>
      <dgm:spPr/>
      <dgm:t>
        <a:bodyPr/>
        <a:lstStyle/>
        <a:p>
          <a:endParaRPr lang="en-US" baseline="0"/>
        </a:p>
      </dgm:t>
    </dgm:pt>
    <dgm:pt modelId="{FD8ABA08-9D28-4DE1-846B-EF07372F5BF8}" type="sibTrans" cxnId="{8778ABD9-C262-4DF9-8C1E-BF1D063BB5C9}">
      <dgm:prSet/>
      <dgm:spPr/>
      <dgm:t>
        <a:bodyPr/>
        <a:lstStyle/>
        <a:p>
          <a:endParaRPr lang="en-US" baseline="0"/>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srcRect/>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srcRect/>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9C9F8283-EF4B-46ED-B123-7152942A1C38}" type="presOf" srcId="{F74BC01B-5E1E-4ADD-9515-00356B79D176}" destId="{6418EBED-F111-425B-8EE2-06B8B2297A68}" srcOrd="0" destOrd="2"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baseline="0" dirty="0"/>
            <a:t>Family</a:t>
          </a:r>
        </a:p>
      </dgm:t>
    </dgm:pt>
    <dgm:pt modelId="{BE164097-A5AA-4EA1-9E64-D7FCD4DD2A4E}" type="parTrans" cxnId="{507A74C7-FEAF-4A4C-9250-0613CBC2F127}">
      <dgm:prSet/>
      <dgm:spPr/>
      <dgm:t>
        <a:bodyPr/>
        <a:lstStyle/>
        <a:p>
          <a:endParaRPr lang="en-US" baseline="0"/>
        </a:p>
      </dgm:t>
    </dgm:pt>
    <dgm:pt modelId="{02D8D4EF-9694-45C7-AF26-E20371B3C352}" type="sibTrans" cxnId="{507A74C7-FEAF-4A4C-9250-0613CBC2F127}">
      <dgm:prSet/>
      <dgm:spPr/>
      <dgm:t>
        <a:bodyPr/>
        <a:lstStyle/>
        <a:p>
          <a:endParaRPr lang="en-US" baseline="0"/>
        </a:p>
      </dgm:t>
    </dgm:pt>
    <dgm:pt modelId="{C2F66EED-74C3-4F36-A1D4-8AFCBB009938}">
      <dgm:prSet/>
      <dgm:spPr/>
      <dgm:t>
        <a:bodyPr/>
        <a:lstStyle/>
        <a:p>
          <a:pPr>
            <a:lnSpc>
              <a:spcPct val="100000"/>
            </a:lnSpc>
          </a:pPr>
          <a:r>
            <a:rPr lang="en-US" baseline="0" dirty="0"/>
            <a:t>Dolor Sit Amet</a:t>
          </a:r>
        </a:p>
      </dgm:t>
    </dgm:pt>
    <dgm:pt modelId="{5CF5C62A-BD1A-4922-92B6-33ECA44C1F76}" type="parTrans" cxnId="{7A243DB8-C0B8-4718-B558-CE939B8FF03E}">
      <dgm:prSet/>
      <dgm:spPr/>
      <dgm:t>
        <a:bodyPr/>
        <a:lstStyle/>
        <a:p>
          <a:endParaRPr lang="en-US" baseline="0"/>
        </a:p>
      </dgm:t>
    </dgm:pt>
    <dgm:pt modelId="{F9BAA161-AAEC-4A41-B4D9-A27EAD80526E}" type="sibTrans" cxnId="{7A243DB8-C0B8-4718-B558-CE939B8FF03E}">
      <dgm:prSet/>
      <dgm:spPr/>
      <dgm:t>
        <a:bodyPr/>
        <a:lstStyle/>
        <a:p>
          <a:endParaRPr lang="en-US" baseline="0"/>
        </a:p>
      </dgm:t>
    </dgm:pt>
    <dgm:pt modelId="{DCCE571A-4D30-4294-ABAF-6885F619D2D9}">
      <dgm:prSet/>
      <dgm:spPr/>
      <dgm:t>
        <a:bodyPr/>
        <a:lstStyle/>
        <a:p>
          <a:pPr>
            <a:lnSpc>
              <a:spcPct val="100000"/>
            </a:lnSpc>
            <a:defRPr b="1"/>
          </a:pPr>
          <a:r>
            <a:rPr lang="en-US" baseline="0" dirty="0"/>
            <a:t>Important</a:t>
          </a:r>
        </a:p>
      </dgm:t>
    </dgm:pt>
    <dgm:pt modelId="{3AD83C96-5A95-4337-BF2D-97454AF7F108}" type="parTrans" cxnId="{E70347E4-4461-4B80-8927-4CA0AEBFAAF8}">
      <dgm:prSet/>
      <dgm:spPr/>
      <dgm:t>
        <a:bodyPr/>
        <a:lstStyle/>
        <a:p>
          <a:endParaRPr lang="en-US" baseline="0"/>
        </a:p>
      </dgm:t>
    </dgm:pt>
    <dgm:pt modelId="{2C1DF6EC-6090-4926-A556-3D2417B7F2AA}" type="sibTrans" cxnId="{E70347E4-4461-4B80-8927-4CA0AEBFAAF8}">
      <dgm:prSet/>
      <dgm:spPr/>
      <dgm:t>
        <a:bodyPr/>
        <a:lstStyle/>
        <a:p>
          <a:endParaRPr lang="en-US" baseline="0"/>
        </a:p>
      </dgm:t>
    </dgm:pt>
    <dgm:pt modelId="{B4C55E9F-B5C0-4AD1-919B-D2D83AC9CD40}">
      <dgm:prSet/>
      <dgm:spPr/>
      <dgm:t>
        <a:bodyPr/>
        <a:lstStyle/>
        <a:p>
          <a:pPr>
            <a:lnSpc>
              <a:spcPct val="100000"/>
            </a:lnSpc>
          </a:pPr>
          <a:r>
            <a:rPr lang="en-US" baseline="0" dirty="0"/>
            <a:t>Dolor Sit Amet</a:t>
          </a:r>
        </a:p>
      </dgm:t>
    </dgm:pt>
    <dgm:pt modelId="{D1B05DEA-DFE0-4560-B75F-1C2BCB67A7C6}" type="parTrans" cxnId="{B2BEE9D2-644C-400C-8E33-2C4491C5B104}">
      <dgm:prSet/>
      <dgm:spPr/>
      <dgm:t>
        <a:bodyPr/>
        <a:lstStyle/>
        <a:p>
          <a:endParaRPr lang="en-US" baseline="0"/>
        </a:p>
      </dgm:t>
    </dgm:pt>
    <dgm:pt modelId="{A6301E27-5ACC-4907-A7C8-B41877235C87}" type="sibTrans" cxnId="{B2BEE9D2-644C-400C-8E33-2C4491C5B104}">
      <dgm:prSet/>
      <dgm:spPr/>
      <dgm:t>
        <a:bodyPr/>
        <a:lstStyle/>
        <a:p>
          <a:endParaRPr lang="en-US" baseline="0"/>
        </a:p>
      </dgm:t>
    </dgm:pt>
    <dgm:pt modelId="{1C1B28B7-2609-4BAA-AAAB-5801EDFD334C}">
      <dgm:prSet/>
      <dgm:spPr/>
      <dgm:t>
        <a:bodyPr/>
        <a:lstStyle/>
        <a:p>
          <a:pPr>
            <a:lnSpc>
              <a:spcPct val="100000"/>
            </a:lnSpc>
            <a:defRPr b="1"/>
          </a:pPr>
          <a:r>
            <a:rPr lang="en-IN" baseline="0" dirty="0"/>
            <a:t>Favourite</a:t>
          </a:r>
          <a:endParaRPr lang="en-US" baseline="0" dirty="0"/>
        </a:p>
      </dgm:t>
    </dgm:pt>
    <dgm:pt modelId="{2BF5F791-D223-44A4-B231-6C3F4B786D08}" type="parTrans" cxnId="{05037335-2E5B-48BE-86A9-5372B1A16299}">
      <dgm:prSet/>
      <dgm:spPr/>
      <dgm:t>
        <a:bodyPr/>
        <a:lstStyle/>
        <a:p>
          <a:endParaRPr lang="en-US" baseline="0"/>
        </a:p>
      </dgm:t>
    </dgm:pt>
    <dgm:pt modelId="{A432C086-9156-4D32-A06E-6E237CC66D92}" type="sibTrans" cxnId="{05037335-2E5B-48BE-86A9-5372B1A16299}">
      <dgm:prSet/>
      <dgm:spPr/>
      <dgm:t>
        <a:bodyPr/>
        <a:lstStyle/>
        <a:p>
          <a:endParaRPr lang="en-US" baseline="0"/>
        </a:p>
      </dgm:t>
    </dgm:pt>
    <dgm:pt modelId="{28C188E4-A3B1-47AF-802E-B2DED21921BA}">
      <dgm:prSet/>
      <dgm:spPr/>
      <dgm:t>
        <a:bodyPr/>
        <a:lstStyle/>
        <a:p>
          <a:pPr>
            <a:lnSpc>
              <a:spcPct val="100000"/>
            </a:lnSpc>
          </a:pPr>
          <a:r>
            <a:rPr lang="en-US" baseline="0" dirty="0"/>
            <a:t>Dolor Sit Amet</a:t>
          </a:r>
        </a:p>
      </dgm:t>
    </dgm:pt>
    <dgm:pt modelId="{C89C556F-BA69-4B68-9F7C-1121B26764B0}" type="parTrans" cxnId="{B807BF75-BC86-4A84-AB83-7B8BC68E737C}">
      <dgm:prSet/>
      <dgm:spPr/>
      <dgm:t>
        <a:bodyPr/>
        <a:lstStyle/>
        <a:p>
          <a:endParaRPr lang="en-US" baseline="0"/>
        </a:p>
      </dgm:t>
    </dgm:pt>
    <dgm:pt modelId="{7BEFF1EA-4DB5-4BD3-A89B-DF0184626A1A}" type="sibTrans" cxnId="{B807BF75-BC86-4A84-AB83-7B8BC68E737C}">
      <dgm:prSet/>
      <dgm:spPr/>
      <dgm:t>
        <a:bodyPr/>
        <a:lstStyle/>
        <a:p>
          <a:endParaRPr lang="en-US" baseline="0"/>
        </a:p>
      </dgm:t>
    </dgm:pt>
    <dgm:pt modelId="{E73E8133-584D-4C45-99EA-6F2691A17A73}">
      <dgm:prSet/>
      <dgm:spPr/>
      <dgm:t>
        <a:bodyPr/>
        <a:lstStyle/>
        <a:p>
          <a:pPr>
            <a:lnSpc>
              <a:spcPct val="100000"/>
            </a:lnSpc>
          </a:pPr>
          <a:r>
            <a:rPr lang="en-US" baseline="0" dirty="0"/>
            <a:t>Consectetuer Elit</a:t>
          </a:r>
        </a:p>
      </dgm:t>
    </dgm:pt>
    <dgm:pt modelId="{19366B0E-517E-41A1-A871-4D800CF4D2F7}" type="parTrans" cxnId="{CE13601D-E1A5-42B4-9435-EF16045E60FA}">
      <dgm:prSet/>
      <dgm:spPr/>
      <dgm:t>
        <a:bodyPr/>
        <a:lstStyle/>
        <a:p>
          <a:endParaRPr lang="en-US" baseline="0"/>
        </a:p>
      </dgm:t>
    </dgm:pt>
    <dgm:pt modelId="{C09243AF-AD07-4CBF-84F7-E2CD9DD2CEF1}" type="sibTrans" cxnId="{CE13601D-E1A5-42B4-9435-EF16045E60FA}">
      <dgm:prSet/>
      <dgm:spPr/>
      <dgm:t>
        <a:bodyPr/>
        <a:lstStyle/>
        <a:p>
          <a:endParaRPr lang="en-US" baseline="0"/>
        </a:p>
      </dgm:t>
    </dgm:pt>
    <dgm:pt modelId="{19AE6A50-B2F7-4F98-A456-DF10E94887E7}">
      <dgm:prSet/>
      <dgm:spPr/>
      <dgm:t>
        <a:bodyPr/>
        <a:lstStyle/>
        <a:p>
          <a:pPr>
            <a:lnSpc>
              <a:spcPct val="100000"/>
            </a:lnSpc>
          </a:pPr>
          <a:r>
            <a:rPr lang="en-US" baseline="0" dirty="0"/>
            <a:t>Nunc Viverra</a:t>
          </a:r>
        </a:p>
      </dgm:t>
    </dgm:pt>
    <dgm:pt modelId="{FCAB35B7-FF11-4E93-9864-F2B9C97274F4}" type="parTrans" cxnId="{F938F5D5-804D-4B23-8281-BE5677075ACA}">
      <dgm:prSet/>
      <dgm:spPr/>
      <dgm:t>
        <a:bodyPr/>
        <a:lstStyle/>
        <a:p>
          <a:endParaRPr lang="en-US" baseline="0"/>
        </a:p>
      </dgm:t>
    </dgm:pt>
    <dgm:pt modelId="{F7BDB8CA-0E84-4B27-8BED-5C7340299BE3}" type="sibTrans" cxnId="{F938F5D5-804D-4B23-8281-BE5677075ACA}">
      <dgm:prSet/>
      <dgm:spPr/>
      <dgm:t>
        <a:bodyPr/>
        <a:lstStyle/>
        <a:p>
          <a:endParaRPr lang="en-US" baseline="0"/>
        </a:p>
      </dgm:t>
    </dgm:pt>
    <dgm:pt modelId="{6BF509EE-1E1E-4BF7-84F4-158CD8D2DC09}">
      <dgm:prSet/>
      <dgm:spPr/>
      <dgm:t>
        <a:bodyPr/>
        <a:lstStyle/>
        <a:p>
          <a:pPr>
            <a:lnSpc>
              <a:spcPct val="100000"/>
            </a:lnSpc>
          </a:pPr>
          <a:r>
            <a:rPr lang="en-US" baseline="0" dirty="0"/>
            <a:t>Consectetuer Elit</a:t>
          </a:r>
        </a:p>
      </dgm:t>
    </dgm:pt>
    <dgm:pt modelId="{A66C651E-305C-49C9-A282-1069A4617E85}" type="parTrans" cxnId="{E40A96C6-DC5F-42A1-9307-3B282B7BE6C8}">
      <dgm:prSet/>
      <dgm:spPr/>
      <dgm:t>
        <a:bodyPr/>
        <a:lstStyle/>
        <a:p>
          <a:endParaRPr lang="en-US" baseline="0"/>
        </a:p>
      </dgm:t>
    </dgm:pt>
    <dgm:pt modelId="{20224668-7462-4C4B-BD92-AE4512D3930F}" type="sibTrans" cxnId="{E40A96C6-DC5F-42A1-9307-3B282B7BE6C8}">
      <dgm:prSet/>
      <dgm:spPr/>
      <dgm:t>
        <a:bodyPr/>
        <a:lstStyle/>
        <a:p>
          <a:endParaRPr lang="en-US" baseline="0"/>
        </a:p>
      </dgm:t>
    </dgm:pt>
    <dgm:pt modelId="{80308036-41FA-49DF-BC56-8BE1223C877B}">
      <dgm:prSet/>
      <dgm:spPr/>
      <dgm:t>
        <a:bodyPr/>
        <a:lstStyle/>
        <a:p>
          <a:pPr>
            <a:lnSpc>
              <a:spcPct val="100000"/>
            </a:lnSpc>
          </a:pPr>
          <a:r>
            <a:rPr lang="en-US" baseline="0" dirty="0"/>
            <a:t>Nunc Viverra</a:t>
          </a:r>
        </a:p>
      </dgm:t>
    </dgm:pt>
    <dgm:pt modelId="{CB4C8DF6-8671-4F14-9BD6-68E721D7CBE8}" type="parTrans" cxnId="{D1B32484-28F0-428A-9520-8334A2F3F0B1}">
      <dgm:prSet/>
      <dgm:spPr/>
      <dgm:t>
        <a:bodyPr/>
        <a:lstStyle/>
        <a:p>
          <a:endParaRPr lang="en-US" baseline="0"/>
        </a:p>
      </dgm:t>
    </dgm:pt>
    <dgm:pt modelId="{1F052CFC-B532-468F-8AAE-C7C381ADE52A}" type="sibTrans" cxnId="{D1B32484-28F0-428A-9520-8334A2F3F0B1}">
      <dgm:prSet/>
      <dgm:spPr/>
      <dgm:t>
        <a:bodyPr/>
        <a:lstStyle/>
        <a:p>
          <a:endParaRPr lang="en-US" baseline="0"/>
        </a:p>
      </dgm:t>
    </dgm:pt>
    <dgm:pt modelId="{C1BC2591-8C91-4D2E-838F-26D0C0073985}">
      <dgm:prSet/>
      <dgm:spPr/>
      <dgm:t>
        <a:bodyPr/>
        <a:lstStyle/>
        <a:p>
          <a:pPr>
            <a:lnSpc>
              <a:spcPct val="100000"/>
            </a:lnSpc>
          </a:pPr>
          <a:r>
            <a:rPr lang="en-US" baseline="0" dirty="0"/>
            <a:t>Consectetuer Elit</a:t>
          </a:r>
        </a:p>
      </dgm:t>
    </dgm:pt>
    <dgm:pt modelId="{7DCA0393-C91B-458E-9602-70CA0004F5AA}" type="parTrans" cxnId="{D20E76FA-21CC-446B-8735-8A5FCDFC9E0E}">
      <dgm:prSet/>
      <dgm:spPr/>
      <dgm:t>
        <a:bodyPr/>
        <a:lstStyle/>
        <a:p>
          <a:endParaRPr lang="en-US" baseline="0"/>
        </a:p>
      </dgm:t>
    </dgm:pt>
    <dgm:pt modelId="{472A1DB7-924E-4E35-8E55-E1EE1C624B51}" type="sibTrans" cxnId="{D20E76FA-21CC-446B-8735-8A5FCDFC9E0E}">
      <dgm:prSet/>
      <dgm:spPr/>
      <dgm:t>
        <a:bodyPr/>
        <a:lstStyle/>
        <a:p>
          <a:endParaRPr lang="en-US" baseline="0"/>
        </a:p>
      </dgm:t>
    </dgm:pt>
    <dgm:pt modelId="{F74BC01B-5E1E-4ADD-9515-00356B79D176}">
      <dgm:prSet/>
      <dgm:spPr/>
      <dgm:t>
        <a:bodyPr/>
        <a:lstStyle/>
        <a:p>
          <a:pPr>
            <a:lnSpc>
              <a:spcPct val="100000"/>
            </a:lnSpc>
          </a:pPr>
          <a:r>
            <a:rPr lang="en-US" baseline="0" dirty="0"/>
            <a:t>Nunc Viverra</a:t>
          </a:r>
        </a:p>
      </dgm:t>
    </dgm:pt>
    <dgm:pt modelId="{E80B95A6-581A-4BC4-B523-74C273FD8287}" type="parTrans" cxnId="{8778ABD9-C262-4DF9-8C1E-BF1D063BB5C9}">
      <dgm:prSet/>
      <dgm:spPr/>
      <dgm:t>
        <a:bodyPr/>
        <a:lstStyle/>
        <a:p>
          <a:endParaRPr lang="en-US" baseline="0"/>
        </a:p>
      </dgm:t>
    </dgm:pt>
    <dgm:pt modelId="{FD8ABA08-9D28-4DE1-846B-EF07372F5BF8}" type="sibTrans" cxnId="{8778ABD9-C262-4DF9-8C1E-BF1D063BB5C9}">
      <dgm:prSet/>
      <dgm:spPr/>
      <dgm:t>
        <a:bodyPr/>
        <a:lstStyle/>
        <a:p>
          <a:endParaRPr lang="en-US" baseline="0"/>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9C9F8283-EF4B-46ED-B123-7152942A1C38}" type="presOf" srcId="{F74BC01B-5E1E-4ADD-9515-00356B79D176}" destId="{6418EBED-F111-425B-8EE2-06B8B2297A68}" srcOrd="0" destOrd="2"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11940" y="0"/>
          <a:ext cx="1079788" cy="98356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9279" y="1129068"/>
          <a:ext cx="3085109" cy="421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All Contacts</a:t>
          </a:r>
        </a:p>
      </dsp:txBody>
      <dsp:txXfrm>
        <a:off x="9279" y="1129068"/>
        <a:ext cx="3085109" cy="421529"/>
      </dsp:txXfrm>
    </dsp:sp>
    <dsp:sp modelId="{DD091D0A-5A25-4241-91F3-18D32B0BDD4F}">
      <dsp:nvSpPr>
        <dsp:cNvPr id="0" name=""/>
        <dsp:cNvSpPr/>
      </dsp:nvSpPr>
      <dsp:spPr>
        <a:xfrm>
          <a:off x="9279" y="1618271"/>
          <a:ext cx="3085109" cy="20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All the contacts will be stored over here and displayed in the form of a list. </a:t>
          </a:r>
        </a:p>
        <a:p>
          <a:pPr marL="0" lvl="0" indent="0" algn="ctr" defTabSz="755650">
            <a:lnSpc>
              <a:spcPct val="100000"/>
            </a:lnSpc>
            <a:spcBef>
              <a:spcPct val="0"/>
            </a:spcBef>
            <a:spcAft>
              <a:spcPct val="35000"/>
            </a:spcAft>
            <a:buNone/>
          </a:pPr>
          <a:r>
            <a:rPr lang="en-US" sz="1700" kern="1200" dirty="0"/>
            <a:t>You need to double click any contact to view a detailed view of each contact.</a:t>
          </a:r>
        </a:p>
        <a:p>
          <a:pPr marL="0" lvl="0" indent="0" algn="ctr" defTabSz="755650">
            <a:lnSpc>
              <a:spcPct val="100000"/>
            </a:lnSpc>
            <a:spcBef>
              <a:spcPct val="0"/>
            </a:spcBef>
            <a:spcAft>
              <a:spcPct val="35000"/>
            </a:spcAft>
            <a:buNone/>
          </a:pPr>
          <a:r>
            <a:rPr lang="en-US" sz="1700" kern="1200" dirty="0"/>
            <a:t>After opening a contact, you can edit and delete that contact</a:t>
          </a:r>
        </a:p>
      </dsp:txBody>
      <dsp:txXfrm>
        <a:off x="9279" y="1618271"/>
        <a:ext cx="3085109" cy="2096478"/>
      </dsp:txXfrm>
    </dsp:sp>
    <dsp:sp modelId="{210823F6-AC1A-46E3-9D99-A319DF497539}">
      <dsp:nvSpPr>
        <dsp:cNvPr id="0" name=""/>
        <dsp:cNvSpPr/>
      </dsp:nvSpPr>
      <dsp:spPr>
        <a:xfrm>
          <a:off x="4636943" y="0"/>
          <a:ext cx="1079788" cy="98356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4282" y="1129068"/>
          <a:ext cx="3085109" cy="421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Edit Contact</a:t>
          </a:r>
        </a:p>
      </dsp:txBody>
      <dsp:txXfrm>
        <a:off x="3634282" y="1129068"/>
        <a:ext cx="3085109" cy="421529"/>
      </dsp:txXfrm>
    </dsp:sp>
    <dsp:sp modelId="{7CD40649-A74C-4AD8-B9D0-2573A1955C91}">
      <dsp:nvSpPr>
        <dsp:cNvPr id="0" name=""/>
        <dsp:cNvSpPr/>
      </dsp:nvSpPr>
      <dsp:spPr>
        <a:xfrm>
          <a:off x="3634282" y="1618271"/>
          <a:ext cx="3085109" cy="20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Editing a Contact allows us to update the contact whenever the user wants to</a:t>
          </a:r>
        </a:p>
        <a:p>
          <a:pPr marL="0" lvl="0" indent="0" algn="ctr" defTabSz="755650">
            <a:lnSpc>
              <a:spcPct val="100000"/>
            </a:lnSpc>
            <a:spcBef>
              <a:spcPct val="0"/>
            </a:spcBef>
            <a:spcAft>
              <a:spcPct val="35000"/>
            </a:spcAft>
            <a:buNone/>
          </a:pPr>
          <a:r>
            <a:rPr lang="en-US" sz="1700" kern="1200" dirty="0"/>
            <a:t>We do not need to create a new phonebook. Any changes will be updated in the present phonebook itself</a:t>
          </a:r>
        </a:p>
      </dsp:txBody>
      <dsp:txXfrm>
        <a:off x="3634282" y="1618271"/>
        <a:ext cx="3085109" cy="2096478"/>
      </dsp:txXfrm>
    </dsp:sp>
    <dsp:sp modelId="{B0A3ABD2-C471-4A21-8AEF-3843C86919E1}">
      <dsp:nvSpPr>
        <dsp:cNvPr id="0" name=""/>
        <dsp:cNvSpPr/>
      </dsp:nvSpPr>
      <dsp:spPr>
        <a:xfrm>
          <a:off x="8261946" y="0"/>
          <a:ext cx="1079788" cy="98356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59286" y="1129068"/>
          <a:ext cx="3085109" cy="421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Add Contact</a:t>
          </a:r>
        </a:p>
      </dsp:txBody>
      <dsp:txXfrm>
        <a:off x="7259286" y="1129068"/>
        <a:ext cx="3085109" cy="421529"/>
      </dsp:txXfrm>
    </dsp:sp>
    <dsp:sp modelId="{6418EBED-F111-425B-8EE2-06B8B2297A68}">
      <dsp:nvSpPr>
        <dsp:cNvPr id="0" name=""/>
        <dsp:cNvSpPr/>
      </dsp:nvSpPr>
      <dsp:spPr>
        <a:xfrm>
          <a:off x="7259286" y="1618271"/>
          <a:ext cx="3085109" cy="209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Adding a Contact can be done by filling a simple form</a:t>
          </a:r>
        </a:p>
        <a:p>
          <a:pPr marL="0" lvl="0" indent="0" algn="ctr" defTabSz="755650">
            <a:lnSpc>
              <a:spcPct val="100000"/>
            </a:lnSpc>
            <a:spcBef>
              <a:spcPct val="0"/>
            </a:spcBef>
            <a:spcAft>
              <a:spcPct val="35000"/>
            </a:spcAft>
            <a:buNone/>
          </a:pPr>
          <a:r>
            <a:rPr lang="en-US" sz="1700" kern="1200" dirty="0"/>
            <a:t>Once the form is completed, we update the phonebook.</a:t>
          </a:r>
        </a:p>
        <a:p>
          <a:pPr marL="0" lvl="0" indent="0" algn="ctr" defTabSz="755650">
            <a:lnSpc>
              <a:spcPct val="100000"/>
            </a:lnSpc>
            <a:spcBef>
              <a:spcPct val="0"/>
            </a:spcBef>
            <a:spcAft>
              <a:spcPct val="35000"/>
            </a:spcAft>
            <a:buNone/>
          </a:pPr>
          <a:r>
            <a:rPr lang="en-US" sz="1700" kern="1200" dirty="0"/>
            <a:t>You can add contact either through main window or through All contacts window.</a:t>
          </a:r>
        </a:p>
      </dsp:txBody>
      <dsp:txXfrm>
        <a:off x="7259286" y="1618271"/>
        <a:ext cx="3085109" cy="2096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11940" y="140005"/>
          <a:ext cx="1079788" cy="9983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9279" y="1286095"/>
          <a:ext cx="3085109" cy="4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Delete Contact</a:t>
          </a:r>
        </a:p>
      </dsp:txBody>
      <dsp:txXfrm>
        <a:off x="9279" y="1286095"/>
        <a:ext cx="3085109" cy="427883"/>
      </dsp:txXfrm>
    </dsp:sp>
    <dsp:sp modelId="{DD091D0A-5A25-4241-91F3-18D32B0BDD4F}">
      <dsp:nvSpPr>
        <dsp:cNvPr id="0" name=""/>
        <dsp:cNvSpPr/>
      </dsp:nvSpPr>
      <dsp:spPr>
        <a:xfrm>
          <a:off x="9279" y="1782673"/>
          <a:ext cx="3085109" cy="179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Deleting a contact is a good way to clear out the contacts we no longer need.</a:t>
          </a:r>
        </a:p>
        <a:p>
          <a:pPr marL="0" lvl="0" indent="0" algn="ctr" defTabSz="755650">
            <a:lnSpc>
              <a:spcPct val="100000"/>
            </a:lnSpc>
            <a:spcBef>
              <a:spcPct val="0"/>
            </a:spcBef>
            <a:spcAft>
              <a:spcPct val="35000"/>
            </a:spcAft>
            <a:buNone/>
          </a:pPr>
          <a:r>
            <a:rPr lang="en-US" sz="1700" kern="1200" dirty="0"/>
            <a:t>You can also delete all the contacts from the main window</a:t>
          </a:r>
        </a:p>
      </dsp:txBody>
      <dsp:txXfrm>
        <a:off x="9279" y="1782673"/>
        <a:ext cx="3085109" cy="1792070"/>
      </dsp:txXfrm>
    </dsp:sp>
    <dsp:sp modelId="{210823F6-AC1A-46E3-9D99-A319DF497539}">
      <dsp:nvSpPr>
        <dsp:cNvPr id="0" name=""/>
        <dsp:cNvSpPr/>
      </dsp:nvSpPr>
      <dsp:spPr>
        <a:xfrm>
          <a:off x="4636943" y="140005"/>
          <a:ext cx="1079788" cy="99839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4282" y="1286095"/>
          <a:ext cx="3085109" cy="4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Search</a:t>
          </a:r>
        </a:p>
      </dsp:txBody>
      <dsp:txXfrm>
        <a:off x="3634282" y="1286095"/>
        <a:ext cx="3085109" cy="427883"/>
      </dsp:txXfrm>
    </dsp:sp>
    <dsp:sp modelId="{7CD40649-A74C-4AD8-B9D0-2573A1955C91}">
      <dsp:nvSpPr>
        <dsp:cNvPr id="0" name=""/>
        <dsp:cNvSpPr/>
      </dsp:nvSpPr>
      <dsp:spPr>
        <a:xfrm>
          <a:off x="3634282" y="1782673"/>
          <a:ext cx="3085109" cy="179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Search Button allows us to search for any contact by their name, phone number, email, group, address and designation</a:t>
          </a:r>
        </a:p>
      </dsp:txBody>
      <dsp:txXfrm>
        <a:off x="3634282" y="1782673"/>
        <a:ext cx="3085109" cy="1792070"/>
      </dsp:txXfrm>
    </dsp:sp>
    <dsp:sp modelId="{B0A3ABD2-C471-4A21-8AEF-3843C86919E1}">
      <dsp:nvSpPr>
        <dsp:cNvPr id="0" name=""/>
        <dsp:cNvSpPr/>
      </dsp:nvSpPr>
      <dsp:spPr>
        <a:xfrm>
          <a:off x="8261946" y="140005"/>
          <a:ext cx="1079788" cy="9983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59286" y="1286095"/>
          <a:ext cx="3085109" cy="4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Groups</a:t>
          </a:r>
        </a:p>
      </dsp:txBody>
      <dsp:txXfrm>
        <a:off x="7259286" y="1286095"/>
        <a:ext cx="3085109" cy="427883"/>
      </dsp:txXfrm>
    </dsp:sp>
    <dsp:sp modelId="{6418EBED-F111-425B-8EE2-06B8B2297A68}">
      <dsp:nvSpPr>
        <dsp:cNvPr id="0" name=""/>
        <dsp:cNvSpPr/>
      </dsp:nvSpPr>
      <dsp:spPr>
        <a:xfrm>
          <a:off x="7259286" y="1782673"/>
          <a:ext cx="3085109" cy="1792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The groups are to segregate different contacts and show them in the order user wants it to be.</a:t>
          </a:r>
        </a:p>
        <a:p>
          <a:pPr marL="0" lvl="0" indent="0" algn="ctr" defTabSz="755650">
            <a:lnSpc>
              <a:spcPct val="100000"/>
            </a:lnSpc>
            <a:spcBef>
              <a:spcPct val="0"/>
            </a:spcBef>
            <a:spcAft>
              <a:spcPct val="35000"/>
            </a:spcAft>
            <a:buNone/>
          </a:pPr>
          <a:r>
            <a:rPr lang="en-US" sz="1700" kern="1200" dirty="0"/>
            <a:t>The existing groups by default are Friends, Family, Work, Emergency, </a:t>
          </a:r>
          <a:r>
            <a:rPr lang="en-IN" sz="1700" kern="1200" dirty="0"/>
            <a:t>Favourite, Important</a:t>
          </a:r>
          <a:endParaRPr lang="en-US" sz="1700" kern="1200" dirty="0"/>
        </a:p>
      </dsp:txBody>
      <dsp:txXfrm>
        <a:off x="7259286" y="1782673"/>
        <a:ext cx="3085109" cy="1792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40294" y="971436"/>
          <a:ext cx="1117757" cy="111775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2376"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baseline="0" dirty="0"/>
            <a:t>Friends</a:t>
          </a:r>
        </a:p>
      </dsp:txBody>
      <dsp:txXfrm>
        <a:off x="2376" y="2207774"/>
        <a:ext cx="3193593" cy="479039"/>
      </dsp:txXfrm>
    </dsp:sp>
    <dsp:sp modelId="{DD091D0A-5A25-4241-91F3-18D32B0BDD4F}">
      <dsp:nvSpPr>
        <dsp:cNvPr id="0" name=""/>
        <dsp:cNvSpPr/>
      </dsp:nvSpPr>
      <dsp:spPr>
        <a:xfrm>
          <a:off x="2376"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2376" y="2741966"/>
        <a:ext cx="3193593" cy="987133"/>
      </dsp:txXfrm>
    </dsp:sp>
    <dsp:sp modelId="{210823F6-AC1A-46E3-9D99-A319DF497539}">
      <dsp:nvSpPr>
        <dsp:cNvPr id="0" name=""/>
        <dsp:cNvSpPr/>
      </dsp:nvSpPr>
      <dsp:spPr>
        <a:xfrm>
          <a:off x="4792767" y="971436"/>
          <a:ext cx="1117757" cy="1117757"/>
        </a:xfrm>
        <a:prstGeom prst="rect">
          <a:avLst/>
        </a:prstGeom>
        <a:blipFill>
          <a:blip xmlns:r="http://schemas.openxmlformats.org/officeDocument/2006/relationships" r:embed="rId2"/>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754849"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baseline="0" dirty="0"/>
            <a:t>Work</a:t>
          </a:r>
        </a:p>
      </dsp:txBody>
      <dsp:txXfrm>
        <a:off x="3754849" y="2207774"/>
        <a:ext cx="3193593" cy="479039"/>
      </dsp:txXfrm>
    </dsp:sp>
    <dsp:sp modelId="{7CD40649-A74C-4AD8-B9D0-2573A1955C91}">
      <dsp:nvSpPr>
        <dsp:cNvPr id="0" name=""/>
        <dsp:cNvSpPr/>
      </dsp:nvSpPr>
      <dsp:spPr>
        <a:xfrm>
          <a:off x="3754849"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3754849" y="2741966"/>
        <a:ext cx="3193593" cy="987133"/>
      </dsp:txXfrm>
    </dsp:sp>
    <dsp:sp modelId="{B0A3ABD2-C471-4A21-8AEF-3843C86919E1}">
      <dsp:nvSpPr>
        <dsp:cNvPr id="0" name=""/>
        <dsp:cNvSpPr/>
      </dsp:nvSpPr>
      <dsp:spPr>
        <a:xfrm>
          <a:off x="8545239" y="971436"/>
          <a:ext cx="1117757" cy="1117757"/>
        </a:xfrm>
        <a:prstGeom prst="rect">
          <a:avLst/>
        </a:prstGeom>
        <a:blipFill>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507321"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baseline="0" dirty="0"/>
            <a:t>Emergency</a:t>
          </a:r>
        </a:p>
      </dsp:txBody>
      <dsp:txXfrm>
        <a:off x="7507321" y="2207774"/>
        <a:ext cx="3193593" cy="479039"/>
      </dsp:txXfrm>
    </dsp:sp>
    <dsp:sp modelId="{6418EBED-F111-425B-8EE2-06B8B2297A68}">
      <dsp:nvSpPr>
        <dsp:cNvPr id="0" name=""/>
        <dsp:cNvSpPr/>
      </dsp:nvSpPr>
      <dsp:spPr>
        <a:xfrm>
          <a:off x="7507321"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7507321" y="2741966"/>
        <a:ext cx="3193593" cy="987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40294" y="971436"/>
          <a:ext cx="1117757" cy="111775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2376"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baseline="0" dirty="0"/>
            <a:t>Family</a:t>
          </a:r>
        </a:p>
      </dsp:txBody>
      <dsp:txXfrm>
        <a:off x="2376" y="2207774"/>
        <a:ext cx="3193593" cy="479039"/>
      </dsp:txXfrm>
    </dsp:sp>
    <dsp:sp modelId="{DD091D0A-5A25-4241-91F3-18D32B0BDD4F}">
      <dsp:nvSpPr>
        <dsp:cNvPr id="0" name=""/>
        <dsp:cNvSpPr/>
      </dsp:nvSpPr>
      <dsp:spPr>
        <a:xfrm>
          <a:off x="2376"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2376" y="2741966"/>
        <a:ext cx="3193593" cy="987133"/>
      </dsp:txXfrm>
    </dsp:sp>
    <dsp:sp modelId="{210823F6-AC1A-46E3-9D99-A319DF497539}">
      <dsp:nvSpPr>
        <dsp:cNvPr id="0" name=""/>
        <dsp:cNvSpPr/>
      </dsp:nvSpPr>
      <dsp:spPr>
        <a:xfrm>
          <a:off x="4792767" y="971436"/>
          <a:ext cx="1117757" cy="111775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754849"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baseline="0" dirty="0"/>
            <a:t>Important</a:t>
          </a:r>
        </a:p>
      </dsp:txBody>
      <dsp:txXfrm>
        <a:off x="3754849" y="2207774"/>
        <a:ext cx="3193593" cy="479039"/>
      </dsp:txXfrm>
    </dsp:sp>
    <dsp:sp modelId="{7CD40649-A74C-4AD8-B9D0-2573A1955C91}">
      <dsp:nvSpPr>
        <dsp:cNvPr id="0" name=""/>
        <dsp:cNvSpPr/>
      </dsp:nvSpPr>
      <dsp:spPr>
        <a:xfrm>
          <a:off x="3754849"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3754849" y="2741966"/>
        <a:ext cx="3193593" cy="987133"/>
      </dsp:txXfrm>
    </dsp:sp>
    <dsp:sp modelId="{B0A3ABD2-C471-4A21-8AEF-3843C86919E1}">
      <dsp:nvSpPr>
        <dsp:cNvPr id="0" name=""/>
        <dsp:cNvSpPr/>
      </dsp:nvSpPr>
      <dsp:spPr>
        <a:xfrm>
          <a:off x="8545239" y="971436"/>
          <a:ext cx="1117757" cy="111775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507321" y="2207774"/>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IN" sz="3100" kern="1200" baseline="0" dirty="0"/>
            <a:t>Favourite</a:t>
          </a:r>
          <a:endParaRPr lang="en-US" sz="3100" kern="1200" baseline="0" dirty="0"/>
        </a:p>
      </dsp:txBody>
      <dsp:txXfrm>
        <a:off x="7507321" y="2207774"/>
        <a:ext cx="3193593" cy="479039"/>
      </dsp:txXfrm>
    </dsp:sp>
    <dsp:sp modelId="{6418EBED-F111-425B-8EE2-06B8B2297A68}">
      <dsp:nvSpPr>
        <dsp:cNvPr id="0" name=""/>
        <dsp:cNvSpPr/>
      </dsp:nvSpPr>
      <dsp:spPr>
        <a:xfrm>
          <a:off x="7507321" y="2741966"/>
          <a:ext cx="3193593" cy="987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Dolor Sit Amet</a:t>
          </a:r>
        </a:p>
        <a:p>
          <a:pPr marL="0" lvl="0" indent="0" algn="ctr" defTabSz="755650">
            <a:lnSpc>
              <a:spcPct val="100000"/>
            </a:lnSpc>
            <a:spcBef>
              <a:spcPct val="0"/>
            </a:spcBef>
            <a:spcAft>
              <a:spcPct val="35000"/>
            </a:spcAft>
            <a:buNone/>
          </a:pPr>
          <a:r>
            <a:rPr lang="en-US" sz="1700" kern="1200" baseline="0" dirty="0"/>
            <a:t>Consectetuer Elit</a:t>
          </a:r>
        </a:p>
        <a:p>
          <a:pPr marL="0" lvl="0" indent="0" algn="ctr" defTabSz="755650">
            <a:lnSpc>
              <a:spcPct val="100000"/>
            </a:lnSpc>
            <a:spcBef>
              <a:spcPct val="0"/>
            </a:spcBef>
            <a:spcAft>
              <a:spcPct val="35000"/>
            </a:spcAft>
            <a:buNone/>
          </a:pPr>
          <a:r>
            <a:rPr lang="en-US" sz="1700" kern="1200" baseline="0" dirty="0"/>
            <a:t>Nunc Viverra</a:t>
          </a:r>
        </a:p>
      </dsp:txBody>
      <dsp:txXfrm>
        <a:off x="7507321" y="2741966"/>
        <a:ext cx="3193593" cy="98713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sheninger.blogspot.com/2013/11/pillars-of-digital-leadership-series.html" TargetMode="External"/><Relationship Id="rId2" Type="http://schemas.openxmlformats.org/officeDocument/2006/relationships/image" Target="../media/image17.jp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pic>
        <p:nvPicPr>
          <p:cNvPr id="8" name="Picture 7" descr="A picture containing large, sitting, white, numbers">
            <a:extLst>
              <a:ext uri="{FF2B5EF4-FFF2-40B4-BE49-F238E27FC236}">
                <a16:creationId xmlns:a16="http://schemas.microsoft.com/office/drawing/2014/main" id="{4C6D3093-56DC-4768-98AA-ED09349D03A0}"/>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p:blipFill>
        <p:spPr>
          <a:xfrm>
            <a:off x="0" y="7191"/>
            <a:ext cx="12191356" cy="6858000"/>
          </a:xfrm>
          <a:prstGeom prst="rect">
            <a:avLst/>
          </a:prstGeom>
        </p:spPr>
      </p:pic>
      <p:pic>
        <p:nvPicPr>
          <p:cNvPr id="9" name="Picture 8">
            <a:extLst>
              <a:ext uri="{FF2B5EF4-FFF2-40B4-BE49-F238E27FC236}">
                <a16:creationId xmlns:a16="http://schemas.microsoft.com/office/drawing/2014/main" id="{8F47B9C2-5A0A-4F9C-B705-A2D3A64BEDCE}"/>
              </a:ext>
            </a:extLst>
          </p:cNvPr>
          <p:cNvPicPr>
            <a:picLocks noChangeAspect="1"/>
          </p:cNvPicPr>
          <p:nvPr/>
        </p:nvPicPr>
        <p:blipFill>
          <a:blip r:embed="rId5"/>
          <a:stretch>
            <a:fillRect/>
          </a:stretch>
        </p:blipFill>
        <p:spPr>
          <a:xfrm>
            <a:off x="9657415" y="2655461"/>
            <a:ext cx="1218087" cy="3806523"/>
          </a:xfrm>
          <a:prstGeom prst="rect">
            <a:avLst/>
          </a:prstGeom>
        </p:spPr>
      </p:pic>
      <p:pic>
        <p:nvPicPr>
          <p:cNvPr id="10" name="Picture 9">
            <a:extLst>
              <a:ext uri="{FF2B5EF4-FFF2-40B4-BE49-F238E27FC236}">
                <a16:creationId xmlns:a16="http://schemas.microsoft.com/office/drawing/2014/main" id="{DFF911FA-8497-46C9-BAB7-2327515DAA63}"/>
              </a:ext>
            </a:extLst>
          </p:cNvPr>
          <p:cNvPicPr>
            <a:picLocks noChangeAspect="1"/>
          </p:cNvPicPr>
          <p:nvPr/>
        </p:nvPicPr>
        <p:blipFill>
          <a:blip r:embed="rId6"/>
          <a:stretch>
            <a:fillRect/>
          </a:stretch>
        </p:blipFill>
        <p:spPr>
          <a:xfrm>
            <a:off x="1120586" y="2855529"/>
            <a:ext cx="1782808" cy="3675893"/>
          </a:xfrm>
          <a:prstGeom prst="rect">
            <a:avLst/>
          </a:prstGeom>
        </p:spPr>
      </p:pic>
      <p:sp>
        <p:nvSpPr>
          <p:cNvPr id="3" name="TextBox 2">
            <a:extLst>
              <a:ext uri="{FF2B5EF4-FFF2-40B4-BE49-F238E27FC236}">
                <a16:creationId xmlns:a16="http://schemas.microsoft.com/office/drawing/2014/main" id="{5EF2AB0D-47CD-4030-B6E2-98E596DDC3E1}"/>
              </a:ext>
            </a:extLst>
          </p:cNvPr>
          <p:cNvSpPr txBox="1"/>
          <p:nvPr/>
        </p:nvSpPr>
        <p:spPr>
          <a:xfrm>
            <a:off x="2572831" y="3835447"/>
            <a:ext cx="7045693" cy="144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prstTxWarp prst="textStop">
              <a:avLst/>
            </a:prstTxWarp>
            <a:spAutoFit/>
            <a:scene3d>
              <a:camera prst="orthographicFront"/>
              <a:lightRig rig="threePt" dir="t"/>
            </a:scene3d>
            <a:sp3d extrusionH="57150">
              <a:bevelT w="38100" h="38100" prst="angle"/>
            </a:sp3d>
          </a:bodyPr>
          <a:lstStyle/>
          <a:p>
            <a:r>
              <a:rPr lang="en-IN" sz="8800" dirty="0">
                <a:ln w="57150">
                  <a:solidFill>
                    <a:schemeClr val="bg1">
                      <a:lumMod val="85000"/>
                      <a:lumOff val="15000"/>
                    </a:schemeClr>
                  </a:solidFill>
                </a:ln>
                <a:solidFill>
                  <a:schemeClr val="tx1"/>
                </a:solidFill>
                <a:effectLst>
                  <a:glow rad="228600">
                    <a:schemeClr val="accent4">
                      <a:satMod val="175000"/>
                      <a:alpha val="40000"/>
                    </a:schemeClr>
                  </a:glow>
                  <a:outerShdw blurRad="60007" dir="1500000" sy="-30000" kx="800400" algn="bl" rotWithShape="0">
                    <a:prstClr val="black">
                      <a:alpha val="20000"/>
                    </a:prstClr>
                  </a:outerShdw>
                  <a:reflection blurRad="6350" stA="60000" endA="900" endPos="58000" dir="5400000" sy="-100000" algn="bl" rotWithShape="0"/>
                </a:effectLst>
                <a:latin typeface="Forte" panose="03060902040502070203" pitchFamily="66" charset="0"/>
              </a:rPr>
              <a:t>PHONEBOOK</a:t>
            </a:r>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xit" presetSubtype="5" fill="hold" nodeType="clickEffect">
                                  <p:stCondLst>
                                    <p:cond delay="0"/>
                                  </p:stCondLst>
                                  <p:childTnLst>
                                    <p:animEffect transition="out" filter="checkerboard(down)">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A1D46-4457-4065-887B-5420560D2A69}"/>
              </a:ext>
            </a:extLst>
          </p:cNvPr>
          <p:cNvSpPr/>
          <p:nvPr/>
        </p:nvSpPr>
        <p:spPr>
          <a:xfrm>
            <a:off x="3119867" y="2967335"/>
            <a:ext cx="595227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Opening</a:t>
            </a:r>
            <a:r>
              <a:rPr lang="en-US" sz="5400" b="0" cap="none" spc="0" dirty="0">
                <a:ln w="0"/>
                <a:solidFill>
                  <a:schemeClr val="tx1"/>
                </a:solidFill>
                <a:effectLst>
                  <a:outerShdw blurRad="38100" dist="19050" dir="2700000" algn="tl" rotWithShape="0">
                    <a:schemeClr val="dk1">
                      <a:alpha val="40000"/>
                    </a:schemeClr>
                  </a:outerShdw>
                </a:effectLst>
              </a:rPr>
              <a:t> a Contact</a:t>
            </a:r>
          </a:p>
        </p:txBody>
      </p:sp>
    </p:spTree>
    <p:extLst>
      <p:ext uri="{BB962C8B-B14F-4D97-AF65-F5344CB8AC3E}">
        <p14:creationId xmlns:p14="http://schemas.microsoft.com/office/powerpoint/2010/main" val="3958757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4C7F7-1D2C-4518-AF8E-9BDC8751FAE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282731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64247-DB78-46DA-B9A0-6219DD588698}"/>
              </a:ext>
            </a:extLst>
          </p:cNvPr>
          <p:cNvSpPr/>
          <p:nvPr/>
        </p:nvSpPr>
        <p:spPr>
          <a:xfrm>
            <a:off x="3393565" y="2967335"/>
            <a:ext cx="540487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Editing a Contact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BF67B79E-D40B-49CA-87DE-45084B82FF0F}"/>
              </a:ext>
            </a:extLst>
          </p:cNvPr>
          <p:cNvPicPr>
            <a:picLocks noChangeAspect="1"/>
          </p:cNvPicPr>
          <p:nvPr/>
        </p:nvPicPr>
        <p:blipFill>
          <a:blip r:embed="rId2"/>
          <a:stretch>
            <a:fillRect/>
          </a:stretch>
        </p:blipFill>
        <p:spPr>
          <a:xfrm>
            <a:off x="5715000" y="2354981"/>
            <a:ext cx="762000" cy="762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95602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6286F-8E0C-4199-927A-7860F1395B8A}"/>
              </a:ext>
            </a:extLst>
          </p:cNvPr>
          <p:cNvPicPr>
            <a:picLocks noChangeAspect="1"/>
          </p:cNvPicPr>
          <p:nvPr/>
        </p:nvPicPr>
        <p:blipFill>
          <a:blip r:embed="rId2"/>
          <a:stretch>
            <a:fillRect/>
          </a:stretch>
        </p:blipFill>
        <p:spPr>
          <a:xfrm>
            <a:off x="9212" y="253837"/>
            <a:ext cx="12173576" cy="6350326"/>
          </a:xfrm>
          <a:prstGeom prst="rect">
            <a:avLst/>
          </a:prstGeom>
        </p:spPr>
      </p:pic>
    </p:spTree>
    <p:extLst>
      <p:ext uri="{BB962C8B-B14F-4D97-AF65-F5344CB8AC3E}">
        <p14:creationId xmlns:p14="http://schemas.microsoft.com/office/powerpoint/2010/main" val="87989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EE6A58-2C9E-4B11-9770-45E90D8F1556}"/>
              </a:ext>
            </a:extLst>
          </p:cNvPr>
          <p:cNvSpPr/>
          <p:nvPr/>
        </p:nvSpPr>
        <p:spPr>
          <a:xfrm>
            <a:off x="3131443" y="2967335"/>
            <a:ext cx="592912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Creating a Contact</a:t>
            </a:r>
          </a:p>
        </p:txBody>
      </p:sp>
      <p:pic>
        <p:nvPicPr>
          <p:cNvPr id="7" name="Picture 6">
            <a:extLst>
              <a:ext uri="{FF2B5EF4-FFF2-40B4-BE49-F238E27FC236}">
                <a16:creationId xmlns:a16="http://schemas.microsoft.com/office/drawing/2014/main" id="{793599BE-3AEF-4A0D-B713-FE1C0EB6BB75}"/>
              </a:ext>
            </a:extLst>
          </p:cNvPr>
          <p:cNvPicPr>
            <a:picLocks noChangeAspect="1"/>
          </p:cNvPicPr>
          <p:nvPr/>
        </p:nvPicPr>
        <p:blipFill>
          <a:blip r:embed="rId2"/>
          <a:stretch>
            <a:fillRect/>
          </a:stretch>
        </p:blipFill>
        <p:spPr>
          <a:xfrm>
            <a:off x="5638800" y="2144027"/>
            <a:ext cx="914400" cy="914400"/>
          </a:xfrm>
          <a:prstGeom prst="rect">
            <a:avLst/>
          </a:prstGeom>
        </p:spPr>
      </p:pic>
    </p:spTree>
    <p:extLst>
      <p:ext uri="{BB962C8B-B14F-4D97-AF65-F5344CB8AC3E}">
        <p14:creationId xmlns:p14="http://schemas.microsoft.com/office/powerpoint/2010/main" val="3638277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17FFE-FC6F-4BCB-8EFD-FD33696A82DE}"/>
              </a:ext>
            </a:extLst>
          </p:cNvPr>
          <p:cNvPicPr>
            <a:picLocks noChangeAspect="1"/>
          </p:cNvPicPr>
          <p:nvPr/>
        </p:nvPicPr>
        <p:blipFill>
          <a:blip r:embed="rId2"/>
          <a:stretch>
            <a:fillRect/>
          </a:stretch>
        </p:blipFill>
        <p:spPr>
          <a:xfrm>
            <a:off x="9212" y="333216"/>
            <a:ext cx="12173576" cy="6191568"/>
          </a:xfrm>
          <a:prstGeom prst="rect">
            <a:avLst/>
          </a:prstGeom>
        </p:spPr>
      </p:pic>
    </p:spTree>
    <p:extLst>
      <p:ext uri="{BB962C8B-B14F-4D97-AF65-F5344CB8AC3E}">
        <p14:creationId xmlns:p14="http://schemas.microsoft.com/office/powerpoint/2010/main" val="327113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407BC-2E0D-4778-AB1C-B8BFD8A494E4}"/>
              </a:ext>
            </a:extLst>
          </p:cNvPr>
          <p:cNvSpPr/>
          <p:nvPr/>
        </p:nvSpPr>
        <p:spPr>
          <a:xfrm>
            <a:off x="4872658" y="2967335"/>
            <a:ext cx="244669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Groups</a:t>
            </a:r>
          </a:p>
        </p:txBody>
      </p:sp>
      <p:pic>
        <p:nvPicPr>
          <p:cNvPr id="6" name="Picture 5">
            <a:extLst>
              <a:ext uri="{FF2B5EF4-FFF2-40B4-BE49-F238E27FC236}">
                <a16:creationId xmlns:a16="http://schemas.microsoft.com/office/drawing/2014/main" id="{2F489856-B67B-4077-82E5-878A2C1BB18C}"/>
              </a:ext>
            </a:extLst>
          </p:cNvPr>
          <p:cNvPicPr>
            <a:picLocks noChangeAspect="1"/>
          </p:cNvPicPr>
          <p:nvPr/>
        </p:nvPicPr>
        <p:blipFill>
          <a:blip r:embed="rId2"/>
          <a:stretch>
            <a:fillRect/>
          </a:stretch>
        </p:blipFill>
        <p:spPr>
          <a:xfrm>
            <a:off x="5638800" y="2317282"/>
            <a:ext cx="914400" cy="914400"/>
          </a:xfrm>
          <a:prstGeom prst="rect">
            <a:avLst/>
          </a:prstGeom>
        </p:spPr>
      </p:pic>
    </p:spTree>
    <p:extLst>
      <p:ext uri="{BB962C8B-B14F-4D97-AF65-F5344CB8AC3E}">
        <p14:creationId xmlns:p14="http://schemas.microsoft.com/office/powerpoint/2010/main" val="177447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dirty="0"/>
              <a:t>Groups</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047113003"/>
              </p:ext>
            </p:extLst>
          </p:nvPr>
        </p:nvGraphicFramePr>
        <p:xfrm>
          <a:off x="789272" y="1866900"/>
          <a:ext cx="10703292" cy="470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138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dirty="0"/>
              <a:t>Groups</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898297633"/>
              </p:ext>
            </p:extLst>
          </p:nvPr>
        </p:nvGraphicFramePr>
        <p:xfrm>
          <a:off x="789272" y="1866900"/>
          <a:ext cx="10703292" cy="470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53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E16E8-C123-4708-879C-F650CCEB95A8}"/>
              </a:ext>
            </a:extLst>
          </p:cNvPr>
          <p:cNvPicPr>
            <a:picLocks noChangeAspect="1"/>
          </p:cNvPicPr>
          <p:nvPr/>
        </p:nvPicPr>
        <p:blipFill>
          <a:blip r:embed="rId2"/>
          <a:stretch>
            <a:fillRect/>
          </a:stretch>
        </p:blipFill>
        <p:spPr>
          <a:xfrm>
            <a:off x="0" y="263525"/>
            <a:ext cx="12192000" cy="6330949"/>
          </a:xfrm>
          <a:prstGeom prst="rect">
            <a:avLst/>
          </a:prstGeom>
        </p:spPr>
      </p:pic>
    </p:spTree>
    <p:extLst>
      <p:ext uri="{BB962C8B-B14F-4D97-AF65-F5344CB8AC3E}">
        <p14:creationId xmlns:p14="http://schemas.microsoft.com/office/powerpoint/2010/main" val="299055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19A7-DE5C-49E6-B5BA-478AD93387A1}"/>
              </a:ext>
            </a:extLst>
          </p:cNvPr>
          <p:cNvSpPr>
            <a:spLocks noGrp="1"/>
          </p:cNvSpPr>
          <p:nvPr>
            <p:ph type="title"/>
          </p:nvPr>
        </p:nvSpPr>
        <p:spPr>
          <a:xfrm>
            <a:off x="913795" y="609600"/>
            <a:ext cx="10353762" cy="1261872"/>
          </a:xfrm>
        </p:spPr>
        <p:txBody>
          <a:bodyPr>
            <a:normAutofit fontScale="90000"/>
          </a:bodyPr>
          <a:lstStyle/>
          <a:p>
            <a:r>
              <a:rPr lang="en-US" dirty="0">
                <a:solidFill>
                  <a:schemeClr val="tx1"/>
                </a:solidFill>
              </a:rPr>
              <a:t>Have you ever seen a Phonebook earlier?</a:t>
            </a:r>
          </a:p>
        </p:txBody>
      </p:sp>
      <p:sp>
        <p:nvSpPr>
          <p:cNvPr id="3" name="Content Placeholder 2">
            <a:extLst>
              <a:ext uri="{FF2B5EF4-FFF2-40B4-BE49-F238E27FC236}">
                <a16:creationId xmlns:a16="http://schemas.microsoft.com/office/drawing/2014/main" id="{D2A44163-56AD-4A6C-8074-6F2EEE352265}"/>
              </a:ext>
            </a:extLst>
          </p:cNvPr>
          <p:cNvSpPr>
            <a:spLocks noGrp="1"/>
          </p:cNvSpPr>
          <p:nvPr>
            <p:ph sz="half" idx="1"/>
          </p:nvPr>
        </p:nvSpPr>
        <p:spPr>
          <a:xfrm>
            <a:off x="856649" y="2165684"/>
            <a:ext cx="4913988" cy="3533437"/>
          </a:xfrm>
        </p:spPr>
        <p:txBody>
          <a:bodyPr>
            <a:normAutofit lnSpcReduction="10000"/>
          </a:bodyPr>
          <a:lstStyle/>
          <a:p>
            <a:pPr marL="36900" indent="0">
              <a:buNone/>
            </a:pPr>
            <a:r>
              <a:rPr lang="en-US" dirty="0">
                <a:solidFill>
                  <a:schemeClr val="tx1"/>
                </a:solidFill>
              </a:rPr>
              <a:t>FEATURES OF OLD PHONEBOOK</a:t>
            </a:r>
          </a:p>
          <a:p>
            <a:r>
              <a:rPr lang="en-US" sz="1600" dirty="0">
                <a:solidFill>
                  <a:schemeClr val="tx1"/>
                </a:solidFill>
                <a:effectLst/>
              </a:rPr>
              <a:t>It is a listing of telephone subscribers in a geographical area or subscribers to services provided by the organization that publishes the directory.</a:t>
            </a:r>
          </a:p>
          <a:p>
            <a:r>
              <a:rPr lang="en-US" sz="1600" dirty="0">
                <a:solidFill>
                  <a:schemeClr val="tx1"/>
                </a:solidFill>
                <a:effectLst/>
              </a:rPr>
              <a:t>Allows the telephone number of a subscriber identified by name and address to be found</a:t>
            </a:r>
          </a:p>
          <a:p>
            <a:r>
              <a:rPr lang="en-US" sz="1700" dirty="0">
                <a:solidFill>
                  <a:schemeClr val="tx1"/>
                </a:solidFill>
                <a:effectLst/>
              </a:rPr>
              <a:t>But the advent of the Internet and smartphones in the 21st century </a:t>
            </a:r>
            <a:br>
              <a:rPr lang="en-US" sz="1700" dirty="0">
                <a:solidFill>
                  <a:schemeClr val="tx1"/>
                </a:solidFill>
                <a:effectLst/>
              </a:rPr>
            </a:br>
            <a:r>
              <a:rPr lang="en-US" sz="1700" dirty="0">
                <a:solidFill>
                  <a:schemeClr val="tx1"/>
                </a:solidFill>
                <a:effectLst/>
              </a:rPr>
              <a:t>greatly reduced the need for a paper</a:t>
            </a:r>
            <a:br>
              <a:rPr lang="en-US" sz="1700" dirty="0">
                <a:solidFill>
                  <a:schemeClr val="tx1"/>
                </a:solidFill>
                <a:effectLst/>
              </a:rPr>
            </a:br>
            <a:r>
              <a:rPr lang="en-US" sz="1700" dirty="0">
                <a:solidFill>
                  <a:schemeClr val="tx1"/>
                </a:solidFill>
                <a:effectLst/>
              </a:rPr>
              <a:t> phone book.</a:t>
            </a:r>
            <a:endParaRPr lang="en-US" sz="1700" dirty="0">
              <a:solidFill>
                <a:schemeClr val="tx1"/>
              </a:solidFill>
            </a:endParaRPr>
          </a:p>
          <a:p>
            <a:endParaRPr lang="en-US" dirty="0">
              <a:solidFill>
                <a:schemeClr val="tx1"/>
              </a:solidFill>
            </a:endParaRPr>
          </a:p>
        </p:txBody>
      </p:sp>
      <p:sp>
        <p:nvSpPr>
          <p:cNvPr id="4" name="Content Placeholder 3">
            <a:extLst>
              <a:ext uri="{FF2B5EF4-FFF2-40B4-BE49-F238E27FC236}">
                <a16:creationId xmlns:a16="http://schemas.microsoft.com/office/drawing/2014/main" id="{544CE203-EF43-4C38-943E-B4C881CF7B63}"/>
              </a:ext>
            </a:extLst>
          </p:cNvPr>
          <p:cNvSpPr>
            <a:spLocks noGrp="1"/>
          </p:cNvSpPr>
          <p:nvPr>
            <p:ph sz="half" idx="2"/>
          </p:nvPr>
        </p:nvSpPr>
        <p:spPr/>
        <p:txBody>
          <a:bodyPr>
            <a:normAutofit lnSpcReduction="10000"/>
          </a:bodyPr>
          <a:lstStyle/>
          <a:p>
            <a:pPr marL="36900" indent="0">
              <a:buNone/>
            </a:pPr>
            <a:r>
              <a:rPr lang="en-US" dirty="0">
                <a:solidFill>
                  <a:schemeClr val="tx1"/>
                </a:solidFill>
              </a:rPr>
              <a:t>FEATURES OF OUR PHONEBOOK</a:t>
            </a:r>
          </a:p>
          <a:p>
            <a:r>
              <a:rPr lang="en-US" sz="1600" dirty="0">
                <a:solidFill>
                  <a:schemeClr val="tx1"/>
                </a:solidFill>
              </a:rPr>
              <a:t>You can add a new contact and append it to the same.</a:t>
            </a:r>
          </a:p>
          <a:p>
            <a:r>
              <a:rPr lang="en-US" sz="1600" dirty="0">
                <a:solidFill>
                  <a:schemeClr val="tx1"/>
                </a:solidFill>
              </a:rPr>
              <a:t>The data of a subscriber can always be updated.</a:t>
            </a:r>
          </a:p>
          <a:p>
            <a:r>
              <a:rPr lang="en-US" sz="1600" dirty="0">
                <a:solidFill>
                  <a:schemeClr val="tx1"/>
                </a:solidFill>
              </a:rPr>
              <a:t>You can segregate people through groups</a:t>
            </a:r>
          </a:p>
          <a:p>
            <a:r>
              <a:rPr lang="en-US" sz="1600" dirty="0">
                <a:solidFill>
                  <a:schemeClr val="tx1"/>
                </a:solidFill>
              </a:rPr>
              <a:t>You can delete the entries of </a:t>
            </a:r>
            <a:r>
              <a:rPr lang="en-IN" sz="1600" dirty="0">
                <a:solidFill>
                  <a:schemeClr val="tx1"/>
                </a:solidFill>
              </a:rPr>
              <a:t>subscriber no longer needed.</a:t>
            </a:r>
          </a:p>
          <a:p>
            <a:r>
              <a:rPr lang="en-IN" sz="1600" dirty="0">
                <a:solidFill>
                  <a:schemeClr val="tx1"/>
                </a:solidFill>
              </a:rPr>
              <a:t>Environment Friendly</a:t>
            </a:r>
            <a:endParaRPr lang="en-US" sz="1600" dirty="0">
              <a:solidFill>
                <a:schemeClr val="tx1"/>
              </a:solidFill>
            </a:endParaRPr>
          </a:p>
          <a:p>
            <a:endParaRPr lang="en-US" dirty="0">
              <a:effectLst/>
            </a:endParaRPr>
          </a:p>
        </p:txBody>
      </p:sp>
      <p:pic>
        <p:nvPicPr>
          <p:cNvPr id="15" name="Picture 14">
            <a:extLst>
              <a:ext uri="{FF2B5EF4-FFF2-40B4-BE49-F238E27FC236}">
                <a16:creationId xmlns:a16="http://schemas.microsoft.com/office/drawing/2014/main" id="{B4E89990-48EA-47D1-809C-A7CFA56E0046}"/>
              </a:ext>
            </a:extLst>
          </p:cNvPr>
          <p:cNvPicPr>
            <a:picLocks noChangeAspect="1"/>
          </p:cNvPicPr>
          <p:nvPr/>
        </p:nvPicPr>
        <p:blipFill>
          <a:blip r:embed="rId2"/>
          <a:stretch>
            <a:fillRect/>
          </a:stretch>
        </p:blipFill>
        <p:spPr>
          <a:xfrm>
            <a:off x="5230913" y="3429000"/>
            <a:ext cx="1570333" cy="3212958"/>
          </a:xfrm>
          <a:prstGeom prst="rect">
            <a:avLst/>
          </a:prstGeom>
        </p:spPr>
      </p:pic>
    </p:spTree>
    <p:extLst>
      <p:ext uri="{BB962C8B-B14F-4D97-AF65-F5344CB8AC3E}">
        <p14:creationId xmlns:p14="http://schemas.microsoft.com/office/powerpoint/2010/main" val="143799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576B1-61F6-4F7D-BAFF-5B1101CC8782}"/>
              </a:ext>
            </a:extLst>
          </p:cNvPr>
          <p:cNvPicPr>
            <a:picLocks noChangeAspect="1"/>
          </p:cNvPicPr>
          <p:nvPr/>
        </p:nvPicPr>
        <p:blipFill>
          <a:blip r:embed="rId2"/>
          <a:stretch>
            <a:fillRect/>
          </a:stretch>
        </p:blipFill>
        <p:spPr>
          <a:xfrm>
            <a:off x="6037" y="244311"/>
            <a:ext cx="12179926" cy="6369377"/>
          </a:xfrm>
          <a:prstGeom prst="rect">
            <a:avLst/>
          </a:prstGeom>
        </p:spPr>
      </p:pic>
    </p:spTree>
    <p:extLst>
      <p:ext uri="{BB962C8B-B14F-4D97-AF65-F5344CB8AC3E}">
        <p14:creationId xmlns:p14="http://schemas.microsoft.com/office/powerpoint/2010/main" val="262612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EF94F8-01F9-4942-993C-1360F51AAD7D}"/>
              </a:ext>
            </a:extLst>
          </p:cNvPr>
          <p:cNvSpPr/>
          <p:nvPr/>
        </p:nvSpPr>
        <p:spPr>
          <a:xfrm>
            <a:off x="2876372" y="2967335"/>
            <a:ext cx="64392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Searching a Contact</a:t>
            </a:r>
          </a:p>
        </p:txBody>
      </p:sp>
      <p:pic>
        <p:nvPicPr>
          <p:cNvPr id="5" name="Picture 4">
            <a:extLst>
              <a:ext uri="{FF2B5EF4-FFF2-40B4-BE49-F238E27FC236}">
                <a16:creationId xmlns:a16="http://schemas.microsoft.com/office/drawing/2014/main" id="{B405F88A-3FF8-41DD-8106-F8F05216F015}"/>
              </a:ext>
            </a:extLst>
          </p:cNvPr>
          <p:cNvPicPr>
            <a:picLocks noChangeAspect="1"/>
          </p:cNvPicPr>
          <p:nvPr/>
        </p:nvPicPr>
        <p:blipFill>
          <a:blip r:embed="rId2"/>
          <a:stretch>
            <a:fillRect/>
          </a:stretch>
        </p:blipFill>
        <p:spPr>
          <a:xfrm>
            <a:off x="5486400" y="1943501"/>
            <a:ext cx="1219200" cy="1219200"/>
          </a:xfrm>
          <a:prstGeom prst="rect">
            <a:avLst/>
          </a:prstGeom>
        </p:spPr>
      </p:pic>
    </p:spTree>
    <p:extLst>
      <p:ext uri="{BB962C8B-B14F-4D97-AF65-F5344CB8AC3E}">
        <p14:creationId xmlns:p14="http://schemas.microsoft.com/office/powerpoint/2010/main" val="400857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E49DF-0C44-4ABE-AC3C-D257E44A93C3}"/>
              </a:ext>
            </a:extLst>
          </p:cNvPr>
          <p:cNvPicPr>
            <a:picLocks noChangeAspect="1"/>
          </p:cNvPicPr>
          <p:nvPr/>
        </p:nvPicPr>
        <p:blipFill>
          <a:blip r:embed="rId2"/>
          <a:stretch>
            <a:fillRect/>
          </a:stretch>
        </p:blipFill>
        <p:spPr>
          <a:xfrm>
            <a:off x="205996" y="472923"/>
            <a:ext cx="5639090" cy="5912154"/>
          </a:xfrm>
          <a:prstGeom prst="rect">
            <a:avLst/>
          </a:prstGeom>
        </p:spPr>
      </p:pic>
      <p:pic>
        <p:nvPicPr>
          <p:cNvPr id="7" name="Picture 6">
            <a:extLst>
              <a:ext uri="{FF2B5EF4-FFF2-40B4-BE49-F238E27FC236}">
                <a16:creationId xmlns:a16="http://schemas.microsoft.com/office/drawing/2014/main" id="{DB5D096D-6358-4A3B-8514-AF048303AD7A}"/>
              </a:ext>
            </a:extLst>
          </p:cNvPr>
          <p:cNvPicPr>
            <a:picLocks noChangeAspect="1"/>
          </p:cNvPicPr>
          <p:nvPr/>
        </p:nvPicPr>
        <p:blipFill>
          <a:blip r:embed="rId3"/>
          <a:stretch>
            <a:fillRect/>
          </a:stretch>
        </p:blipFill>
        <p:spPr>
          <a:xfrm>
            <a:off x="5999748" y="444047"/>
            <a:ext cx="6096000" cy="3194050"/>
          </a:xfrm>
          <a:prstGeom prst="rect">
            <a:avLst/>
          </a:prstGeom>
        </p:spPr>
      </p:pic>
      <p:pic>
        <p:nvPicPr>
          <p:cNvPr id="9" name="Picture 8">
            <a:extLst>
              <a:ext uri="{FF2B5EF4-FFF2-40B4-BE49-F238E27FC236}">
                <a16:creationId xmlns:a16="http://schemas.microsoft.com/office/drawing/2014/main" id="{3AE81131-6B71-47BC-BC97-0FDE4E39CDC1}"/>
              </a:ext>
            </a:extLst>
          </p:cNvPr>
          <p:cNvPicPr>
            <a:picLocks noChangeAspect="1"/>
          </p:cNvPicPr>
          <p:nvPr/>
        </p:nvPicPr>
        <p:blipFill>
          <a:blip r:embed="rId4"/>
          <a:stretch>
            <a:fillRect/>
          </a:stretch>
        </p:blipFill>
        <p:spPr>
          <a:xfrm>
            <a:off x="7329418" y="2459578"/>
            <a:ext cx="3698649" cy="3925499"/>
          </a:xfrm>
          <a:prstGeom prst="rect">
            <a:avLst/>
          </a:prstGeom>
        </p:spPr>
      </p:pic>
    </p:spTree>
    <p:extLst>
      <p:ext uri="{BB962C8B-B14F-4D97-AF65-F5344CB8AC3E}">
        <p14:creationId xmlns:p14="http://schemas.microsoft.com/office/powerpoint/2010/main" val="158475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2D577E-9185-4BD2-B1D4-3FBCB6AE0C93}"/>
              </a:ext>
            </a:extLst>
          </p:cNvPr>
          <p:cNvSpPr/>
          <p:nvPr/>
        </p:nvSpPr>
        <p:spPr>
          <a:xfrm>
            <a:off x="4386912" y="2967335"/>
            <a:ext cx="3418180"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BAC86041-56E2-484B-964B-BCEECBE68A63}"/>
              </a:ext>
            </a:extLst>
          </p:cNvPr>
          <p:cNvSpPr txBox="1"/>
          <p:nvPr/>
        </p:nvSpPr>
        <p:spPr>
          <a:xfrm>
            <a:off x="3003082" y="4918509"/>
            <a:ext cx="8412480" cy="369332"/>
          </a:xfrm>
          <a:prstGeom prst="rect">
            <a:avLst/>
          </a:prstGeom>
          <a:noFill/>
        </p:spPr>
        <p:txBody>
          <a:bodyPr wrap="square" rtlCol="0">
            <a:spAutoFit/>
          </a:bodyPr>
          <a:lstStyle/>
          <a:p>
            <a:r>
              <a:rPr lang="en-IN" dirty="0"/>
              <a:t>Made by Shreya Mishra, Skanda </a:t>
            </a:r>
            <a:r>
              <a:rPr lang="en-IN" dirty="0" err="1"/>
              <a:t>Sreesha</a:t>
            </a:r>
            <a:r>
              <a:rPr lang="en-IN" dirty="0"/>
              <a:t> </a:t>
            </a:r>
            <a:r>
              <a:rPr lang="en-IN" dirty="0" err="1"/>
              <a:t>Prashad</a:t>
            </a:r>
            <a:r>
              <a:rPr lang="en-IN" dirty="0"/>
              <a:t>, </a:t>
            </a:r>
            <a:r>
              <a:rPr lang="en-IN" dirty="0" err="1"/>
              <a:t>Isham</a:t>
            </a:r>
            <a:r>
              <a:rPr lang="en-IN" dirty="0"/>
              <a:t> Sinha.</a:t>
            </a:r>
          </a:p>
        </p:txBody>
      </p:sp>
      <p:pic>
        <p:nvPicPr>
          <p:cNvPr id="5" name="Graphic 4" descr="Customer review">
            <a:extLst>
              <a:ext uri="{FF2B5EF4-FFF2-40B4-BE49-F238E27FC236}">
                <a16:creationId xmlns:a16="http://schemas.microsoft.com/office/drawing/2014/main" id="{F23AE999-71A7-4FB4-8221-285F64E366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3650" y="421104"/>
            <a:ext cx="2841057" cy="2841057"/>
          </a:xfrm>
          <a:prstGeom prst="rect">
            <a:avLst/>
          </a:prstGeom>
        </p:spPr>
      </p:pic>
    </p:spTree>
    <p:extLst>
      <p:ext uri="{BB962C8B-B14F-4D97-AF65-F5344CB8AC3E}">
        <p14:creationId xmlns:p14="http://schemas.microsoft.com/office/powerpoint/2010/main" val="330425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5C396F63-D653-4E71-836F-6E55E9146AA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6503970" y="1905801"/>
            <a:ext cx="5458115" cy="40977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itle 5">
            <a:extLst>
              <a:ext uri="{FF2B5EF4-FFF2-40B4-BE49-F238E27FC236}">
                <a16:creationId xmlns:a16="http://schemas.microsoft.com/office/drawing/2014/main" id="{3002BC82-6BA1-4D3B-B175-D9318AFF8F72}"/>
              </a:ext>
            </a:extLst>
          </p:cNvPr>
          <p:cNvSpPr>
            <a:spLocks noGrp="1"/>
          </p:cNvSpPr>
          <p:nvPr>
            <p:ph type="title"/>
          </p:nvPr>
        </p:nvSpPr>
        <p:spPr>
          <a:xfrm>
            <a:off x="913795" y="427884"/>
            <a:ext cx="10353762" cy="1261872"/>
          </a:xfrm>
          <a:noFill/>
          <a:ln>
            <a:noFill/>
          </a:ln>
        </p:spPr>
        <p:style>
          <a:lnRef idx="0">
            <a:scrgbClr r="0" g="0" b="0"/>
          </a:lnRef>
          <a:fillRef idx="0">
            <a:scrgbClr r="0" g="0" b="0"/>
          </a:fillRef>
          <a:effectRef idx="0">
            <a:scrgbClr r="0" g="0" b="0"/>
          </a:effectRef>
          <a:fontRef idx="minor">
            <a:schemeClr val="dk1"/>
          </a:fontRef>
        </p:style>
        <p:txBody>
          <a:bodyPr/>
          <a:lstStyle/>
          <a:p>
            <a:r>
              <a:rPr lang="en-US" dirty="0">
                <a:ln w="0"/>
                <a:solidFill>
                  <a:schemeClr val="tx1"/>
                </a:solidFill>
                <a:effectLst/>
                <a:latin typeface="+mj-lt"/>
              </a:rPr>
              <a:t>Disadvantages of Old Phonebook</a:t>
            </a:r>
          </a:p>
        </p:txBody>
      </p:sp>
      <p:sp>
        <p:nvSpPr>
          <p:cNvPr id="2" name="TextBox 1">
            <a:extLst>
              <a:ext uri="{FF2B5EF4-FFF2-40B4-BE49-F238E27FC236}">
                <a16:creationId xmlns:a16="http://schemas.microsoft.com/office/drawing/2014/main" id="{93FEA1ED-6E7A-4439-8E88-858C0678790D}"/>
              </a:ext>
            </a:extLst>
          </p:cNvPr>
          <p:cNvSpPr txBox="1"/>
          <p:nvPr/>
        </p:nvSpPr>
        <p:spPr>
          <a:xfrm>
            <a:off x="346509" y="1689756"/>
            <a:ext cx="5341522" cy="3970318"/>
          </a:xfrm>
          <a:prstGeom prst="rect">
            <a:avLst/>
          </a:prstGeom>
          <a:noFill/>
        </p:spPr>
        <p:txBody>
          <a:bodyPr wrap="square" rtlCol="0">
            <a:spAutoFit/>
          </a:bodyPr>
          <a:lstStyle/>
          <a:p>
            <a:pPr marL="285750" indent="-285750">
              <a:buFont typeface="Wingdings" panose="05000000000000000000" pitchFamily="2" charset="2"/>
              <a:buChar char="q"/>
            </a:pPr>
            <a:r>
              <a:rPr lang="en-IN" dirty="0"/>
              <a:t>Not Environment Friendly</a:t>
            </a:r>
            <a:br>
              <a:rPr lang="en-IN" dirty="0"/>
            </a:br>
            <a:endParaRPr lang="en-IN" dirty="0"/>
          </a:p>
          <a:p>
            <a:pPr marL="285750" indent="-285750">
              <a:buFont typeface="Wingdings" panose="05000000000000000000" pitchFamily="2" charset="2"/>
              <a:buChar char="q"/>
            </a:pPr>
            <a:r>
              <a:rPr lang="en-IN" dirty="0"/>
              <a:t>Data cannot be updated in case of any discrepancy. We would need to print the whole phonebook all over again in case of making any change (including adding new subscribers and deleting old numbers).</a:t>
            </a:r>
            <a:br>
              <a:rPr lang="en-IN" dirty="0"/>
            </a:br>
            <a:endParaRPr lang="en-IN" dirty="0"/>
          </a:p>
          <a:p>
            <a:pPr marL="285750" indent="-285750">
              <a:buFont typeface="Wingdings" panose="05000000000000000000" pitchFamily="2" charset="2"/>
              <a:buChar char="q"/>
            </a:pPr>
            <a:r>
              <a:rPr lang="en-IN" dirty="0"/>
              <a:t>We need to search through the pages for hours if we need to find one number. </a:t>
            </a:r>
            <a:br>
              <a:rPr lang="en-IN" dirty="0"/>
            </a:br>
            <a:endParaRPr lang="en-IN" dirty="0"/>
          </a:p>
          <a:p>
            <a:pPr marL="285750" indent="-285750">
              <a:buFont typeface="Wingdings" panose="05000000000000000000" pitchFamily="2" charset="2"/>
              <a:buChar char="q"/>
            </a:pPr>
            <a:r>
              <a:rPr lang="en-IN" dirty="0"/>
              <a:t>The contacts cannot be sorted according to the user.</a:t>
            </a:r>
            <a:br>
              <a:rPr lang="en-IN" dirty="0"/>
            </a:br>
            <a:endParaRPr lang="en-IN" dirty="0"/>
          </a:p>
        </p:txBody>
      </p:sp>
    </p:spTree>
    <p:extLst>
      <p:ext uri="{BB962C8B-B14F-4D97-AF65-F5344CB8AC3E}">
        <p14:creationId xmlns:p14="http://schemas.microsoft.com/office/powerpoint/2010/main" val="405020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dirty="0"/>
              <a:t>Features of Phonebook</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59952643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AF72813A-2810-4A52-BE92-611D54918694}"/>
                                            </p:graphicEl>
                                          </p:spTgt>
                                        </p:tgtEl>
                                        <p:attrNameLst>
                                          <p:attrName>style.visibility</p:attrName>
                                        </p:attrNameLst>
                                      </p:cBhvr>
                                      <p:to>
                                        <p:strVal val="visible"/>
                                      </p:to>
                                    </p:set>
                                    <p:animEffect transition="in" filter="fade">
                                      <p:cBhvr>
                                        <p:cTn id="7" dur="1000"/>
                                        <p:tgtEl>
                                          <p:spTgt spid="12">
                                            <p:graphicEl>
                                              <a:dgm id="{AF72813A-2810-4A52-BE92-611D54918694}"/>
                                            </p:graphicEl>
                                          </p:spTgt>
                                        </p:tgtEl>
                                      </p:cBhvr>
                                    </p:animEffect>
                                    <p:anim calcmode="lin" valueType="num">
                                      <p:cBhvr>
                                        <p:cTn id="8" dur="1000" fill="hold"/>
                                        <p:tgtEl>
                                          <p:spTgt spid="12">
                                            <p:graphicEl>
                                              <a:dgm id="{AF72813A-2810-4A52-BE92-611D54918694}"/>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AF72813A-2810-4A52-BE92-611D5491869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graphicEl>
                                              <a:dgm id="{DF27DA54-DCB6-45F4-890E-F7DCC5A4BE12}"/>
                                            </p:graphicEl>
                                          </p:spTgt>
                                        </p:tgtEl>
                                        <p:attrNameLst>
                                          <p:attrName>style.visibility</p:attrName>
                                        </p:attrNameLst>
                                      </p:cBhvr>
                                      <p:to>
                                        <p:strVal val="visible"/>
                                      </p:to>
                                    </p:set>
                                    <p:animEffect transition="in" filter="fade">
                                      <p:cBhvr>
                                        <p:cTn id="12" dur="1000"/>
                                        <p:tgtEl>
                                          <p:spTgt spid="12">
                                            <p:graphicEl>
                                              <a:dgm id="{DF27DA54-DCB6-45F4-890E-F7DCC5A4BE12}"/>
                                            </p:graphicEl>
                                          </p:spTgt>
                                        </p:tgtEl>
                                      </p:cBhvr>
                                    </p:animEffect>
                                    <p:anim calcmode="lin" valueType="num">
                                      <p:cBhvr>
                                        <p:cTn id="13" dur="1000" fill="hold"/>
                                        <p:tgtEl>
                                          <p:spTgt spid="12">
                                            <p:graphicEl>
                                              <a:dgm id="{DF27DA54-DCB6-45F4-890E-F7DCC5A4BE12}"/>
                                            </p:graphicEl>
                                          </p:spTgt>
                                        </p:tgtEl>
                                        <p:attrNameLst>
                                          <p:attrName>ppt_x</p:attrName>
                                        </p:attrNameLst>
                                      </p:cBhvr>
                                      <p:tavLst>
                                        <p:tav tm="0">
                                          <p:val>
                                            <p:strVal val="#ppt_x"/>
                                          </p:val>
                                        </p:tav>
                                        <p:tav tm="100000">
                                          <p:val>
                                            <p:strVal val="#ppt_x"/>
                                          </p:val>
                                        </p:tav>
                                      </p:tavLst>
                                    </p:anim>
                                    <p:anim calcmode="lin" valueType="num">
                                      <p:cBhvr>
                                        <p:cTn id="14" dur="1000" fill="hold"/>
                                        <p:tgtEl>
                                          <p:spTgt spid="12">
                                            <p:graphicEl>
                                              <a:dgm id="{DF27DA54-DCB6-45F4-890E-F7DCC5A4BE12}"/>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graphicEl>
                                              <a:dgm id="{DD091D0A-5A25-4241-91F3-18D32B0BDD4F}"/>
                                            </p:graphicEl>
                                          </p:spTgt>
                                        </p:tgtEl>
                                        <p:attrNameLst>
                                          <p:attrName>style.visibility</p:attrName>
                                        </p:attrNameLst>
                                      </p:cBhvr>
                                      <p:to>
                                        <p:strVal val="visible"/>
                                      </p:to>
                                    </p:set>
                                    <p:animEffect transition="in" filter="fade">
                                      <p:cBhvr>
                                        <p:cTn id="17" dur="1000"/>
                                        <p:tgtEl>
                                          <p:spTgt spid="12">
                                            <p:graphicEl>
                                              <a:dgm id="{DD091D0A-5A25-4241-91F3-18D32B0BDD4F}"/>
                                            </p:graphicEl>
                                          </p:spTgt>
                                        </p:tgtEl>
                                      </p:cBhvr>
                                    </p:animEffect>
                                    <p:anim calcmode="lin" valueType="num">
                                      <p:cBhvr>
                                        <p:cTn id="18" dur="1000" fill="hold"/>
                                        <p:tgtEl>
                                          <p:spTgt spid="12">
                                            <p:graphicEl>
                                              <a:dgm id="{DD091D0A-5A25-4241-91F3-18D32B0BDD4F}"/>
                                            </p:graphicEl>
                                          </p:spTgt>
                                        </p:tgtEl>
                                        <p:attrNameLst>
                                          <p:attrName>ppt_x</p:attrName>
                                        </p:attrNameLst>
                                      </p:cBhvr>
                                      <p:tavLst>
                                        <p:tav tm="0">
                                          <p:val>
                                            <p:strVal val="#ppt_x"/>
                                          </p:val>
                                        </p:tav>
                                        <p:tav tm="100000">
                                          <p:val>
                                            <p:strVal val="#ppt_x"/>
                                          </p:val>
                                        </p:tav>
                                      </p:tavLst>
                                    </p:anim>
                                    <p:anim calcmode="lin" valueType="num">
                                      <p:cBhvr>
                                        <p:cTn id="19" dur="1000" fill="hold"/>
                                        <p:tgtEl>
                                          <p:spTgt spid="12">
                                            <p:graphicEl>
                                              <a:dgm id="{DD091D0A-5A25-4241-91F3-18D32B0BDD4F}"/>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graphicEl>
                                              <a:dgm id="{210823F6-AC1A-46E3-9D99-A319DF497539}"/>
                                            </p:graphicEl>
                                          </p:spTgt>
                                        </p:tgtEl>
                                        <p:attrNameLst>
                                          <p:attrName>style.visibility</p:attrName>
                                        </p:attrNameLst>
                                      </p:cBhvr>
                                      <p:to>
                                        <p:strVal val="visible"/>
                                      </p:to>
                                    </p:set>
                                    <p:animEffect transition="in" filter="fade">
                                      <p:cBhvr>
                                        <p:cTn id="22" dur="1000"/>
                                        <p:tgtEl>
                                          <p:spTgt spid="12">
                                            <p:graphicEl>
                                              <a:dgm id="{210823F6-AC1A-46E3-9D99-A319DF497539}"/>
                                            </p:graphicEl>
                                          </p:spTgt>
                                        </p:tgtEl>
                                      </p:cBhvr>
                                    </p:animEffect>
                                    <p:anim calcmode="lin" valueType="num">
                                      <p:cBhvr>
                                        <p:cTn id="23" dur="1000" fill="hold"/>
                                        <p:tgtEl>
                                          <p:spTgt spid="12">
                                            <p:graphicEl>
                                              <a:dgm id="{210823F6-AC1A-46E3-9D99-A319DF497539}"/>
                                            </p:graphicEl>
                                          </p:spTgt>
                                        </p:tgtEl>
                                        <p:attrNameLst>
                                          <p:attrName>ppt_x</p:attrName>
                                        </p:attrNameLst>
                                      </p:cBhvr>
                                      <p:tavLst>
                                        <p:tav tm="0">
                                          <p:val>
                                            <p:strVal val="#ppt_x"/>
                                          </p:val>
                                        </p:tav>
                                        <p:tav tm="100000">
                                          <p:val>
                                            <p:strVal val="#ppt_x"/>
                                          </p:val>
                                        </p:tav>
                                      </p:tavLst>
                                    </p:anim>
                                    <p:anim calcmode="lin" valueType="num">
                                      <p:cBhvr>
                                        <p:cTn id="24" dur="1000" fill="hold"/>
                                        <p:tgtEl>
                                          <p:spTgt spid="12">
                                            <p:graphicEl>
                                              <a:dgm id="{210823F6-AC1A-46E3-9D99-A319DF497539}"/>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graphicEl>
                                              <a:dgm id="{3C1752BD-6530-4141-80E9-9A0923780DCB}"/>
                                            </p:graphicEl>
                                          </p:spTgt>
                                        </p:tgtEl>
                                        <p:attrNameLst>
                                          <p:attrName>style.visibility</p:attrName>
                                        </p:attrNameLst>
                                      </p:cBhvr>
                                      <p:to>
                                        <p:strVal val="visible"/>
                                      </p:to>
                                    </p:set>
                                    <p:animEffect transition="in" filter="fade">
                                      <p:cBhvr>
                                        <p:cTn id="27" dur="1000"/>
                                        <p:tgtEl>
                                          <p:spTgt spid="12">
                                            <p:graphicEl>
                                              <a:dgm id="{3C1752BD-6530-4141-80E9-9A0923780DCB}"/>
                                            </p:graphicEl>
                                          </p:spTgt>
                                        </p:tgtEl>
                                      </p:cBhvr>
                                    </p:animEffect>
                                    <p:anim calcmode="lin" valueType="num">
                                      <p:cBhvr>
                                        <p:cTn id="28" dur="1000" fill="hold"/>
                                        <p:tgtEl>
                                          <p:spTgt spid="12">
                                            <p:graphicEl>
                                              <a:dgm id="{3C1752BD-6530-4141-80E9-9A0923780DCB}"/>
                                            </p:graphicEl>
                                          </p:spTgt>
                                        </p:tgtEl>
                                        <p:attrNameLst>
                                          <p:attrName>ppt_x</p:attrName>
                                        </p:attrNameLst>
                                      </p:cBhvr>
                                      <p:tavLst>
                                        <p:tav tm="0">
                                          <p:val>
                                            <p:strVal val="#ppt_x"/>
                                          </p:val>
                                        </p:tav>
                                        <p:tav tm="100000">
                                          <p:val>
                                            <p:strVal val="#ppt_x"/>
                                          </p:val>
                                        </p:tav>
                                      </p:tavLst>
                                    </p:anim>
                                    <p:anim calcmode="lin" valueType="num">
                                      <p:cBhvr>
                                        <p:cTn id="29" dur="1000" fill="hold"/>
                                        <p:tgtEl>
                                          <p:spTgt spid="12">
                                            <p:graphicEl>
                                              <a:dgm id="{3C1752BD-6530-4141-80E9-9A0923780DCB}"/>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graphicEl>
                                              <a:dgm id="{7CD40649-A74C-4AD8-B9D0-2573A1955C91}"/>
                                            </p:graphicEl>
                                          </p:spTgt>
                                        </p:tgtEl>
                                        <p:attrNameLst>
                                          <p:attrName>style.visibility</p:attrName>
                                        </p:attrNameLst>
                                      </p:cBhvr>
                                      <p:to>
                                        <p:strVal val="visible"/>
                                      </p:to>
                                    </p:set>
                                    <p:animEffect transition="in" filter="fade">
                                      <p:cBhvr>
                                        <p:cTn id="32" dur="1000"/>
                                        <p:tgtEl>
                                          <p:spTgt spid="12">
                                            <p:graphicEl>
                                              <a:dgm id="{7CD40649-A74C-4AD8-B9D0-2573A1955C91}"/>
                                            </p:graphicEl>
                                          </p:spTgt>
                                        </p:tgtEl>
                                      </p:cBhvr>
                                    </p:animEffect>
                                    <p:anim calcmode="lin" valueType="num">
                                      <p:cBhvr>
                                        <p:cTn id="33" dur="1000" fill="hold"/>
                                        <p:tgtEl>
                                          <p:spTgt spid="12">
                                            <p:graphicEl>
                                              <a:dgm id="{7CD40649-A74C-4AD8-B9D0-2573A1955C91}"/>
                                            </p:graphicEl>
                                          </p:spTgt>
                                        </p:tgtEl>
                                        <p:attrNameLst>
                                          <p:attrName>ppt_x</p:attrName>
                                        </p:attrNameLst>
                                      </p:cBhvr>
                                      <p:tavLst>
                                        <p:tav tm="0">
                                          <p:val>
                                            <p:strVal val="#ppt_x"/>
                                          </p:val>
                                        </p:tav>
                                        <p:tav tm="100000">
                                          <p:val>
                                            <p:strVal val="#ppt_x"/>
                                          </p:val>
                                        </p:tav>
                                      </p:tavLst>
                                    </p:anim>
                                    <p:anim calcmode="lin" valueType="num">
                                      <p:cBhvr>
                                        <p:cTn id="34" dur="1000" fill="hold"/>
                                        <p:tgtEl>
                                          <p:spTgt spid="12">
                                            <p:graphicEl>
                                              <a:dgm id="{7CD40649-A74C-4AD8-B9D0-2573A1955C91}"/>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graphicEl>
                                              <a:dgm id="{B0A3ABD2-C471-4A21-8AEF-3843C86919E1}"/>
                                            </p:graphicEl>
                                          </p:spTgt>
                                        </p:tgtEl>
                                        <p:attrNameLst>
                                          <p:attrName>style.visibility</p:attrName>
                                        </p:attrNameLst>
                                      </p:cBhvr>
                                      <p:to>
                                        <p:strVal val="visible"/>
                                      </p:to>
                                    </p:set>
                                    <p:animEffect transition="in" filter="fade">
                                      <p:cBhvr>
                                        <p:cTn id="37" dur="1000"/>
                                        <p:tgtEl>
                                          <p:spTgt spid="12">
                                            <p:graphicEl>
                                              <a:dgm id="{B0A3ABD2-C471-4A21-8AEF-3843C86919E1}"/>
                                            </p:graphicEl>
                                          </p:spTgt>
                                        </p:tgtEl>
                                      </p:cBhvr>
                                    </p:animEffect>
                                    <p:anim calcmode="lin" valueType="num">
                                      <p:cBhvr>
                                        <p:cTn id="38" dur="1000" fill="hold"/>
                                        <p:tgtEl>
                                          <p:spTgt spid="12">
                                            <p:graphicEl>
                                              <a:dgm id="{B0A3ABD2-C471-4A21-8AEF-3843C86919E1}"/>
                                            </p:graphicEl>
                                          </p:spTgt>
                                        </p:tgtEl>
                                        <p:attrNameLst>
                                          <p:attrName>ppt_x</p:attrName>
                                        </p:attrNameLst>
                                      </p:cBhvr>
                                      <p:tavLst>
                                        <p:tav tm="0">
                                          <p:val>
                                            <p:strVal val="#ppt_x"/>
                                          </p:val>
                                        </p:tav>
                                        <p:tav tm="100000">
                                          <p:val>
                                            <p:strVal val="#ppt_x"/>
                                          </p:val>
                                        </p:tav>
                                      </p:tavLst>
                                    </p:anim>
                                    <p:anim calcmode="lin" valueType="num">
                                      <p:cBhvr>
                                        <p:cTn id="39" dur="1000" fill="hold"/>
                                        <p:tgtEl>
                                          <p:spTgt spid="12">
                                            <p:graphicEl>
                                              <a:dgm id="{B0A3ABD2-C471-4A21-8AEF-3843C86919E1}"/>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graphicEl>
                                              <a:dgm id="{C4D97C04-1692-4931-9A64-809D862C1739}"/>
                                            </p:graphicEl>
                                          </p:spTgt>
                                        </p:tgtEl>
                                        <p:attrNameLst>
                                          <p:attrName>style.visibility</p:attrName>
                                        </p:attrNameLst>
                                      </p:cBhvr>
                                      <p:to>
                                        <p:strVal val="visible"/>
                                      </p:to>
                                    </p:set>
                                    <p:animEffect transition="in" filter="fade">
                                      <p:cBhvr>
                                        <p:cTn id="42" dur="1000"/>
                                        <p:tgtEl>
                                          <p:spTgt spid="12">
                                            <p:graphicEl>
                                              <a:dgm id="{C4D97C04-1692-4931-9A64-809D862C1739}"/>
                                            </p:graphicEl>
                                          </p:spTgt>
                                        </p:tgtEl>
                                      </p:cBhvr>
                                    </p:animEffect>
                                    <p:anim calcmode="lin" valueType="num">
                                      <p:cBhvr>
                                        <p:cTn id="43" dur="1000" fill="hold"/>
                                        <p:tgtEl>
                                          <p:spTgt spid="12">
                                            <p:graphicEl>
                                              <a:dgm id="{C4D97C04-1692-4931-9A64-809D862C1739}"/>
                                            </p:graphicEl>
                                          </p:spTgt>
                                        </p:tgtEl>
                                        <p:attrNameLst>
                                          <p:attrName>ppt_x</p:attrName>
                                        </p:attrNameLst>
                                      </p:cBhvr>
                                      <p:tavLst>
                                        <p:tav tm="0">
                                          <p:val>
                                            <p:strVal val="#ppt_x"/>
                                          </p:val>
                                        </p:tav>
                                        <p:tav tm="100000">
                                          <p:val>
                                            <p:strVal val="#ppt_x"/>
                                          </p:val>
                                        </p:tav>
                                      </p:tavLst>
                                    </p:anim>
                                    <p:anim calcmode="lin" valueType="num">
                                      <p:cBhvr>
                                        <p:cTn id="44" dur="1000" fill="hold"/>
                                        <p:tgtEl>
                                          <p:spTgt spid="12">
                                            <p:graphicEl>
                                              <a:dgm id="{C4D97C04-1692-4931-9A64-809D862C1739}"/>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graphicEl>
                                              <a:dgm id="{6418EBED-F111-425B-8EE2-06B8B2297A68}"/>
                                            </p:graphicEl>
                                          </p:spTgt>
                                        </p:tgtEl>
                                        <p:attrNameLst>
                                          <p:attrName>style.visibility</p:attrName>
                                        </p:attrNameLst>
                                      </p:cBhvr>
                                      <p:to>
                                        <p:strVal val="visible"/>
                                      </p:to>
                                    </p:set>
                                    <p:animEffect transition="in" filter="fade">
                                      <p:cBhvr>
                                        <p:cTn id="47" dur="1000"/>
                                        <p:tgtEl>
                                          <p:spTgt spid="12">
                                            <p:graphicEl>
                                              <a:dgm id="{6418EBED-F111-425B-8EE2-06B8B2297A68}"/>
                                            </p:graphicEl>
                                          </p:spTgt>
                                        </p:tgtEl>
                                      </p:cBhvr>
                                    </p:animEffect>
                                    <p:anim calcmode="lin" valueType="num">
                                      <p:cBhvr>
                                        <p:cTn id="48" dur="1000" fill="hold"/>
                                        <p:tgtEl>
                                          <p:spTgt spid="12">
                                            <p:graphicEl>
                                              <a:dgm id="{6418EBED-F111-425B-8EE2-06B8B2297A68}"/>
                                            </p:graphicEl>
                                          </p:spTgt>
                                        </p:tgtEl>
                                        <p:attrNameLst>
                                          <p:attrName>ppt_x</p:attrName>
                                        </p:attrNameLst>
                                      </p:cBhvr>
                                      <p:tavLst>
                                        <p:tav tm="0">
                                          <p:val>
                                            <p:strVal val="#ppt_x"/>
                                          </p:val>
                                        </p:tav>
                                        <p:tav tm="100000">
                                          <p:val>
                                            <p:strVal val="#ppt_x"/>
                                          </p:val>
                                        </p:tav>
                                      </p:tavLst>
                                    </p:anim>
                                    <p:anim calcmode="lin" valueType="num">
                                      <p:cBhvr>
                                        <p:cTn id="49" dur="1000" fill="hold"/>
                                        <p:tgtEl>
                                          <p:spTgt spid="12">
                                            <p:graphicEl>
                                              <a:dgm id="{6418EBED-F111-425B-8EE2-06B8B2297A6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b="1" dirty="0"/>
              <a:t>Features of Phonebook</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19325852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32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AF72813A-2810-4A52-BE92-611D54918694}"/>
                                            </p:graphicEl>
                                          </p:spTgt>
                                        </p:tgtEl>
                                        <p:attrNameLst>
                                          <p:attrName>style.visibility</p:attrName>
                                        </p:attrNameLst>
                                      </p:cBhvr>
                                      <p:to>
                                        <p:strVal val="visible"/>
                                      </p:to>
                                    </p:set>
                                    <p:animEffect transition="in" filter="fade">
                                      <p:cBhvr>
                                        <p:cTn id="7" dur="1000"/>
                                        <p:tgtEl>
                                          <p:spTgt spid="12">
                                            <p:graphicEl>
                                              <a:dgm id="{AF72813A-2810-4A52-BE92-611D54918694}"/>
                                            </p:graphicEl>
                                          </p:spTgt>
                                        </p:tgtEl>
                                      </p:cBhvr>
                                    </p:animEffect>
                                    <p:anim calcmode="lin" valueType="num">
                                      <p:cBhvr>
                                        <p:cTn id="8" dur="1000" fill="hold"/>
                                        <p:tgtEl>
                                          <p:spTgt spid="12">
                                            <p:graphicEl>
                                              <a:dgm id="{AF72813A-2810-4A52-BE92-611D54918694}"/>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AF72813A-2810-4A52-BE92-611D5491869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graphicEl>
                                              <a:dgm id="{DF27DA54-DCB6-45F4-890E-F7DCC5A4BE12}"/>
                                            </p:graphicEl>
                                          </p:spTgt>
                                        </p:tgtEl>
                                        <p:attrNameLst>
                                          <p:attrName>style.visibility</p:attrName>
                                        </p:attrNameLst>
                                      </p:cBhvr>
                                      <p:to>
                                        <p:strVal val="visible"/>
                                      </p:to>
                                    </p:set>
                                    <p:animEffect transition="in" filter="fade">
                                      <p:cBhvr>
                                        <p:cTn id="12" dur="1000"/>
                                        <p:tgtEl>
                                          <p:spTgt spid="12">
                                            <p:graphicEl>
                                              <a:dgm id="{DF27DA54-DCB6-45F4-890E-F7DCC5A4BE12}"/>
                                            </p:graphicEl>
                                          </p:spTgt>
                                        </p:tgtEl>
                                      </p:cBhvr>
                                    </p:animEffect>
                                    <p:anim calcmode="lin" valueType="num">
                                      <p:cBhvr>
                                        <p:cTn id="13" dur="1000" fill="hold"/>
                                        <p:tgtEl>
                                          <p:spTgt spid="12">
                                            <p:graphicEl>
                                              <a:dgm id="{DF27DA54-DCB6-45F4-890E-F7DCC5A4BE12}"/>
                                            </p:graphicEl>
                                          </p:spTgt>
                                        </p:tgtEl>
                                        <p:attrNameLst>
                                          <p:attrName>ppt_x</p:attrName>
                                        </p:attrNameLst>
                                      </p:cBhvr>
                                      <p:tavLst>
                                        <p:tav tm="0">
                                          <p:val>
                                            <p:strVal val="#ppt_x"/>
                                          </p:val>
                                        </p:tav>
                                        <p:tav tm="100000">
                                          <p:val>
                                            <p:strVal val="#ppt_x"/>
                                          </p:val>
                                        </p:tav>
                                      </p:tavLst>
                                    </p:anim>
                                    <p:anim calcmode="lin" valueType="num">
                                      <p:cBhvr>
                                        <p:cTn id="14" dur="1000" fill="hold"/>
                                        <p:tgtEl>
                                          <p:spTgt spid="12">
                                            <p:graphicEl>
                                              <a:dgm id="{DF27DA54-DCB6-45F4-890E-F7DCC5A4BE12}"/>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graphicEl>
                                              <a:dgm id="{DD091D0A-5A25-4241-91F3-18D32B0BDD4F}"/>
                                            </p:graphicEl>
                                          </p:spTgt>
                                        </p:tgtEl>
                                        <p:attrNameLst>
                                          <p:attrName>style.visibility</p:attrName>
                                        </p:attrNameLst>
                                      </p:cBhvr>
                                      <p:to>
                                        <p:strVal val="visible"/>
                                      </p:to>
                                    </p:set>
                                    <p:animEffect transition="in" filter="fade">
                                      <p:cBhvr>
                                        <p:cTn id="17" dur="1000"/>
                                        <p:tgtEl>
                                          <p:spTgt spid="12">
                                            <p:graphicEl>
                                              <a:dgm id="{DD091D0A-5A25-4241-91F3-18D32B0BDD4F}"/>
                                            </p:graphicEl>
                                          </p:spTgt>
                                        </p:tgtEl>
                                      </p:cBhvr>
                                    </p:animEffect>
                                    <p:anim calcmode="lin" valueType="num">
                                      <p:cBhvr>
                                        <p:cTn id="18" dur="1000" fill="hold"/>
                                        <p:tgtEl>
                                          <p:spTgt spid="12">
                                            <p:graphicEl>
                                              <a:dgm id="{DD091D0A-5A25-4241-91F3-18D32B0BDD4F}"/>
                                            </p:graphicEl>
                                          </p:spTgt>
                                        </p:tgtEl>
                                        <p:attrNameLst>
                                          <p:attrName>ppt_x</p:attrName>
                                        </p:attrNameLst>
                                      </p:cBhvr>
                                      <p:tavLst>
                                        <p:tav tm="0">
                                          <p:val>
                                            <p:strVal val="#ppt_x"/>
                                          </p:val>
                                        </p:tav>
                                        <p:tav tm="100000">
                                          <p:val>
                                            <p:strVal val="#ppt_x"/>
                                          </p:val>
                                        </p:tav>
                                      </p:tavLst>
                                    </p:anim>
                                    <p:anim calcmode="lin" valueType="num">
                                      <p:cBhvr>
                                        <p:cTn id="19" dur="1000" fill="hold"/>
                                        <p:tgtEl>
                                          <p:spTgt spid="12">
                                            <p:graphicEl>
                                              <a:dgm id="{DD091D0A-5A25-4241-91F3-18D32B0BDD4F}"/>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graphicEl>
                                              <a:dgm id="{210823F6-AC1A-46E3-9D99-A319DF497539}"/>
                                            </p:graphicEl>
                                          </p:spTgt>
                                        </p:tgtEl>
                                        <p:attrNameLst>
                                          <p:attrName>style.visibility</p:attrName>
                                        </p:attrNameLst>
                                      </p:cBhvr>
                                      <p:to>
                                        <p:strVal val="visible"/>
                                      </p:to>
                                    </p:set>
                                    <p:animEffect transition="in" filter="fade">
                                      <p:cBhvr>
                                        <p:cTn id="22" dur="1000"/>
                                        <p:tgtEl>
                                          <p:spTgt spid="12">
                                            <p:graphicEl>
                                              <a:dgm id="{210823F6-AC1A-46E3-9D99-A319DF497539}"/>
                                            </p:graphicEl>
                                          </p:spTgt>
                                        </p:tgtEl>
                                      </p:cBhvr>
                                    </p:animEffect>
                                    <p:anim calcmode="lin" valueType="num">
                                      <p:cBhvr>
                                        <p:cTn id="23" dur="1000" fill="hold"/>
                                        <p:tgtEl>
                                          <p:spTgt spid="12">
                                            <p:graphicEl>
                                              <a:dgm id="{210823F6-AC1A-46E3-9D99-A319DF497539}"/>
                                            </p:graphicEl>
                                          </p:spTgt>
                                        </p:tgtEl>
                                        <p:attrNameLst>
                                          <p:attrName>ppt_x</p:attrName>
                                        </p:attrNameLst>
                                      </p:cBhvr>
                                      <p:tavLst>
                                        <p:tav tm="0">
                                          <p:val>
                                            <p:strVal val="#ppt_x"/>
                                          </p:val>
                                        </p:tav>
                                        <p:tav tm="100000">
                                          <p:val>
                                            <p:strVal val="#ppt_x"/>
                                          </p:val>
                                        </p:tav>
                                      </p:tavLst>
                                    </p:anim>
                                    <p:anim calcmode="lin" valueType="num">
                                      <p:cBhvr>
                                        <p:cTn id="24" dur="1000" fill="hold"/>
                                        <p:tgtEl>
                                          <p:spTgt spid="12">
                                            <p:graphicEl>
                                              <a:dgm id="{210823F6-AC1A-46E3-9D99-A319DF497539}"/>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graphicEl>
                                              <a:dgm id="{3C1752BD-6530-4141-80E9-9A0923780DCB}"/>
                                            </p:graphicEl>
                                          </p:spTgt>
                                        </p:tgtEl>
                                        <p:attrNameLst>
                                          <p:attrName>style.visibility</p:attrName>
                                        </p:attrNameLst>
                                      </p:cBhvr>
                                      <p:to>
                                        <p:strVal val="visible"/>
                                      </p:to>
                                    </p:set>
                                    <p:animEffect transition="in" filter="fade">
                                      <p:cBhvr>
                                        <p:cTn id="27" dur="1000"/>
                                        <p:tgtEl>
                                          <p:spTgt spid="12">
                                            <p:graphicEl>
                                              <a:dgm id="{3C1752BD-6530-4141-80E9-9A0923780DCB}"/>
                                            </p:graphicEl>
                                          </p:spTgt>
                                        </p:tgtEl>
                                      </p:cBhvr>
                                    </p:animEffect>
                                    <p:anim calcmode="lin" valueType="num">
                                      <p:cBhvr>
                                        <p:cTn id="28" dur="1000" fill="hold"/>
                                        <p:tgtEl>
                                          <p:spTgt spid="12">
                                            <p:graphicEl>
                                              <a:dgm id="{3C1752BD-6530-4141-80E9-9A0923780DCB}"/>
                                            </p:graphicEl>
                                          </p:spTgt>
                                        </p:tgtEl>
                                        <p:attrNameLst>
                                          <p:attrName>ppt_x</p:attrName>
                                        </p:attrNameLst>
                                      </p:cBhvr>
                                      <p:tavLst>
                                        <p:tav tm="0">
                                          <p:val>
                                            <p:strVal val="#ppt_x"/>
                                          </p:val>
                                        </p:tav>
                                        <p:tav tm="100000">
                                          <p:val>
                                            <p:strVal val="#ppt_x"/>
                                          </p:val>
                                        </p:tav>
                                      </p:tavLst>
                                    </p:anim>
                                    <p:anim calcmode="lin" valueType="num">
                                      <p:cBhvr>
                                        <p:cTn id="29" dur="1000" fill="hold"/>
                                        <p:tgtEl>
                                          <p:spTgt spid="12">
                                            <p:graphicEl>
                                              <a:dgm id="{3C1752BD-6530-4141-80E9-9A0923780DCB}"/>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graphicEl>
                                              <a:dgm id="{7CD40649-A74C-4AD8-B9D0-2573A1955C91}"/>
                                            </p:graphicEl>
                                          </p:spTgt>
                                        </p:tgtEl>
                                        <p:attrNameLst>
                                          <p:attrName>style.visibility</p:attrName>
                                        </p:attrNameLst>
                                      </p:cBhvr>
                                      <p:to>
                                        <p:strVal val="visible"/>
                                      </p:to>
                                    </p:set>
                                    <p:animEffect transition="in" filter="fade">
                                      <p:cBhvr>
                                        <p:cTn id="32" dur="1000"/>
                                        <p:tgtEl>
                                          <p:spTgt spid="12">
                                            <p:graphicEl>
                                              <a:dgm id="{7CD40649-A74C-4AD8-B9D0-2573A1955C91}"/>
                                            </p:graphicEl>
                                          </p:spTgt>
                                        </p:tgtEl>
                                      </p:cBhvr>
                                    </p:animEffect>
                                    <p:anim calcmode="lin" valueType="num">
                                      <p:cBhvr>
                                        <p:cTn id="33" dur="1000" fill="hold"/>
                                        <p:tgtEl>
                                          <p:spTgt spid="12">
                                            <p:graphicEl>
                                              <a:dgm id="{7CD40649-A74C-4AD8-B9D0-2573A1955C91}"/>
                                            </p:graphicEl>
                                          </p:spTgt>
                                        </p:tgtEl>
                                        <p:attrNameLst>
                                          <p:attrName>ppt_x</p:attrName>
                                        </p:attrNameLst>
                                      </p:cBhvr>
                                      <p:tavLst>
                                        <p:tav tm="0">
                                          <p:val>
                                            <p:strVal val="#ppt_x"/>
                                          </p:val>
                                        </p:tav>
                                        <p:tav tm="100000">
                                          <p:val>
                                            <p:strVal val="#ppt_x"/>
                                          </p:val>
                                        </p:tav>
                                      </p:tavLst>
                                    </p:anim>
                                    <p:anim calcmode="lin" valueType="num">
                                      <p:cBhvr>
                                        <p:cTn id="34" dur="1000" fill="hold"/>
                                        <p:tgtEl>
                                          <p:spTgt spid="12">
                                            <p:graphicEl>
                                              <a:dgm id="{7CD40649-A74C-4AD8-B9D0-2573A1955C91}"/>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graphicEl>
                                              <a:dgm id="{B0A3ABD2-C471-4A21-8AEF-3843C86919E1}"/>
                                            </p:graphicEl>
                                          </p:spTgt>
                                        </p:tgtEl>
                                        <p:attrNameLst>
                                          <p:attrName>style.visibility</p:attrName>
                                        </p:attrNameLst>
                                      </p:cBhvr>
                                      <p:to>
                                        <p:strVal val="visible"/>
                                      </p:to>
                                    </p:set>
                                    <p:animEffect transition="in" filter="fade">
                                      <p:cBhvr>
                                        <p:cTn id="37" dur="1000"/>
                                        <p:tgtEl>
                                          <p:spTgt spid="12">
                                            <p:graphicEl>
                                              <a:dgm id="{B0A3ABD2-C471-4A21-8AEF-3843C86919E1}"/>
                                            </p:graphicEl>
                                          </p:spTgt>
                                        </p:tgtEl>
                                      </p:cBhvr>
                                    </p:animEffect>
                                    <p:anim calcmode="lin" valueType="num">
                                      <p:cBhvr>
                                        <p:cTn id="38" dur="1000" fill="hold"/>
                                        <p:tgtEl>
                                          <p:spTgt spid="12">
                                            <p:graphicEl>
                                              <a:dgm id="{B0A3ABD2-C471-4A21-8AEF-3843C86919E1}"/>
                                            </p:graphicEl>
                                          </p:spTgt>
                                        </p:tgtEl>
                                        <p:attrNameLst>
                                          <p:attrName>ppt_x</p:attrName>
                                        </p:attrNameLst>
                                      </p:cBhvr>
                                      <p:tavLst>
                                        <p:tav tm="0">
                                          <p:val>
                                            <p:strVal val="#ppt_x"/>
                                          </p:val>
                                        </p:tav>
                                        <p:tav tm="100000">
                                          <p:val>
                                            <p:strVal val="#ppt_x"/>
                                          </p:val>
                                        </p:tav>
                                      </p:tavLst>
                                    </p:anim>
                                    <p:anim calcmode="lin" valueType="num">
                                      <p:cBhvr>
                                        <p:cTn id="39" dur="1000" fill="hold"/>
                                        <p:tgtEl>
                                          <p:spTgt spid="12">
                                            <p:graphicEl>
                                              <a:dgm id="{B0A3ABD2-C471-4A21-8AEF-3843C86919E1}"/>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graphicEl>
                                              <a:dgm id="{C4D97C04-1692-4931-9A64-809D862C1739}"/>
                                            </p:graphicEl>
                                          </p:spTgt>
                                        </p:tgtEl>
                                        <p:attrNameLst>
                                          <p:attrName>style.visibility</p:attrName>
                                        </p:attrNameLst>
                                      </p:cBhvr>
                                      <p:to>
                                        <p:strVal val="visible"/>
                                      </p:to>
                                    </p:set>
                                    <p:animEffect transition="in" filter="fade">
                                      <p:cBhvr>
                                        <p:cTn id="42" dur="1000"/>
                                        <p:tgtEl>
                                          <p:spTgt spid="12">
                                            <p:graphicEl>
                                              <a:dgm id="{C4D97C04-1692-4931-9A64-809D862C1739}"/>
                                            </p:graphicEl>
                                          </p:spTgt>
                                        </p:tgtEl>
                                      </p:cBhvr>
                                    </p:animEffect>
                                    <p:anim calcmode="lin" valueType="num">
                                      <p:cBhvr>
                                        <p:cTn id="43" dur="1000" fill="hold"/>
                                        <p:tgtEl>
                                          <p:spTgt spid="12">
                                            <p:graphicEl>
                                              <a:dgm id="{C4D97C04-1692-4931-9A64-809D862C1739}"/>
                                            </p:graphicEl>
                                          </p:spTgt>
                                        </p:tgtEl>
                                        <p:attrNameLst>
                                          <p:attrName>ppt_x</p:attrName>
                                        </p:attrNameLst>
                                      </p:cBhvr>
                                      <p:tavLst>
                                        <p:tav tm="0">
                                          <p:val>
                                            <p:strVal val="#ppt_x"/>
                                          </p:val>
                                        </p:tav>
                                        <p:tav tm="100000">
                                          <p:val>
                                            <p:strVal val="#ppt_x"/>
                                          </p:val>
                                        </p:tav>
                                      </p:tavLst>
                                    </p:anim>
                                    <p:anim calcmode="lin" valueType="num">
                                      <p:cBhvr>
                                        <p:cTn id="44" dur="1000" fill="hold"/>
                                        <p:tgtEl>
                                          <p:spTgt spid="12">
                                            <p:graphicEl>
                                              <a:dgm id="{C4D97C04-1692-4931-9A64-809D862C1739}"/>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graphicEl>
                                              <a:dgm id="{6418EBED-F111-425B-8EE2-06B8B2297A68}"/>
                                            </p:graphicEl>
                                          </p:spTgt>
                                        </p:tgtEl>
                                        <p:attrNameLst>
                                          <p:attrName>style.visibility</p:attrName>
                                        </p:attrNameLst>
                                      </p:cBhvr>
                                      <p:to>
                                        <p:strVal val="visible"/>
                                      </p:to>
                                    </p:set>
                                    <p:animEffect transition="in" filter="fade">
                                      <p:cBhvr>
                                        <p:cTn id="47" dur="1000"/>
                                        <p:tgtEl>
                                          <p:spTgt spid="12">
                                            <p:graphicEl>
                                              <a:dgm id="{6418EBED-F111-425B-8EE2-06B8B2297A68}"/>
                                            </p:graphicEl>
                                          </p:spTgt>
                                        </p:tgtEl>
                                      </p:cBhvr>
                                    </p:animEffect>
                                    <p:anim calcmode="lin" valueType="num">
                                      <p:cBhvr>
                                        <p:cTn id="48" dur="1000" fill="hold"/>
                                        <p:tgtEl>
                                          <p:spTgt spid="12">
                                            <p:graphicEl>
                                              <a:dgm id="{6418EBED-F111-425B-8EE2-06B8B2297A68}"/>
                                            </p:graphicEl>
                                          </p:spTgt>
                                        </p:tgtEl>
                                        <p:attrNameLst>
                                          <p:attrName>ppt_x</p:attrName>
                                        </p:attrNameLst>
                                      </p:cBhvr>
                                      <p:tavLst>
                                        <p:tav tm="0">
                                          <p:val>
                                            <p:strVal val="#ppt_x"/>
                                          </p:val>
                                        </p:tav>
                                        <p:tav tm="100000">
                                          <p:val>
                                            <p:strVal val="#ppt_x"/>
                                          </p:val>
                                        </p:tav>
                                      </p:tavLst>
                                    </p:anim>
                                    <p:anim calcmode="lin" valueType="num">
                                      <p:cBhvr>
                                        <p:cTn id="49" dur="1000" fill="hold"/>
                                        <p:tgtEl>
                                          <p:spTgt spid="12">
                                            <p:graphicEl>
                                              <a:dgm id="{6418EBED-F111-425B-8EE2-06B8B2297A6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3743-ED63-4F82-A35B-1E1CA94CC174}"/>
              </a:ext>
            </a:extLst>
          </p:cNvPr>
          <p:cNvSpPr>
            <a:spLocks noGrp="1"/>
          </p:cNvSpPr>
          <p:nvPr>
            <p:ph type="title"/>
          </p:nvPr>
        </p:nvSpPr>
        <p:spPr>
          <a:xfrm>
            <a:off x="5995932" y="3977640"/>
            <a:ext cx="8028075" cy="1209777"/>
          </a:xfrm>
        </p:spPr>
        <p:txBody>
          <a:bodyPr>
            <a:normAutofit fontScale="90000"/>
            <a:scene3d>
              <a:camera prst="orthographicFront"/>
              <a:lightRig rig="threePt" dir="t"/>
            </a:scene3d>
            <a:sp3d extrusionH="57150">
              <a:bevelT w="38100" h="38100"/>
            </a:sp3d>
          </a:bodyPr>
          <a:lstStyle/>
          <a:p>
            <a:r>
              <a:rPr lang="en-US" sz="8000" b="1" dirty="0">
                <a:effectLst>
                  <a:outerShdw blurRad="50800" dist="38100" algn="l" rotWithShape="0">
                    <a:prstClr val="black">
                      <a:alpha val="40000"/>
                    </a:prstClr>
                  </a:outerShdw>
                </a:effectLst>
              </a:rPr>
              <a:t>The </a:t>
            </a:r>
            <a:br>
              <a:rPr lang="en-US" sz="8000" b="1" dirty="0">
                <a:effectLst>
                  <a:outerShdw blurRad="50800" dist="38100" algn="l" rotWithShape="0">
                    <a:prstClr val="black">
                      <a:alpha val="40000"/>
                    </a:prstClr>
                  </a:outerShdw>
                </a:effectLst>
              </a:rPr>
            </a:br>
            <a:r>
              <a:rPr lang="en-US" sz="8000" b="1" dirty="0">
                <a:effectLst>
                  <a:outerShdw blurRad="50800" dist="38100" algn="l" rotWithShape="0">
                    <a:prstClr val="black">
                      <a:alpha val="40000"/>
                    </a:prstClr>
                  </a:outerShdw>
                </a:effectLst>
              </a:rPr>
              <a:t>UI of </a:t>
            </a:r>
            <a:br>
              <a:rPr lang="en-US" sz="8000" b="1" dirty="0">
                <a:effectLst>
                  <a:outerShdw blurRad="50800" dist="38100" algn="l" rotWithShape="0">
                    <a:prstClr val="black">
                      <a:alpha val="40000"/>
                    </a:prstClr>
                  </a:outerShdw>
                </a:effectLst>
              </a:rPr>
            </a:br>
            <a:r>
              <a:rPr lang="en-US" sz="8000" b="1" dirty="0">
                <a:effectLst>
                  <a:outerShdw blurRad="50800" dist="38100" algn="l" rotWithShape="0">
                    <a:prstClr val="black">
                      <a:alpha val="40000"/>
                    </a:prstClr>
                  </a:outerShdw>
                </a:effectLst>
              </a:rPr>
              <a:t>our </a:t>
            </a:r>
            <a:br>
              <a:rPr lang="en-US" sz="8000" b="1" dirty="0">
                <a:effectLst>
                  <a:outerShdw blurRad="50800" dist="38100" algn="l" rotWithShape="0">
                    <a:prstClr val="black">
                      <a:alpha val="40000"/>
                    </a:prstClr>
                  </a:outerShdw>
                </a:effectLst>
              </a:rPr>
            </a:br>
            <a:r>
              <a:rPr lang="en-US" sz="8000" b="1" dirty="0">
                <a:effectLst>
                  <a:outerShdw blurRad="50800" dist="38100" algn="l" rotWithShape="0">
                    <a:prstClr val="black">
                      <a:alpha val="40000"/>
                    </a:prstClr>
                  </a:outerShdw>
                </a:effectLst>
              </a:rPr>
              <a:t>Project</a:t>
            </a:r>
          </a:p>
        </p:txBody>
      </p:sp>
      <p:pic>
        <p:nvPicPr>
          <p:cNvPr id="5" name="Picture 4">
            <a:extLst>
              <a:ext uri="{FF2B5EF4-FFF2-40B4-BE49-F238E27FC236}">
                <a16:creationId xmlns:a16="http://schemas.microsoft.com/office/drawing/2014/main" id="{0D6003F7-EF34-4C88-84DD-F2D85D7AAD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49" y="0"/>
            <a:ext cx="8225487" cy="6858000"/>
          </a:xfrm>
          <a:prstGeom prst="rect">
            <a:avLst/>
          </a:prstGeom>
        </p:spPr>
      </p:pic>
      <p:sp>
        <p:nvSpPr>
          <p:cNvPr id="6" name="TextBox 5">
            <a:extLst>
              <a:ext uri="{FF2B5EF4-FFF2-40B4-BE49-F238E27FC236}">
                <a16:creationId xmlns:a16="http://schemas.microsoft.com/office/drawing/2014/main" id="{3179515A-BF34-43F8-8132-86B00D981D72}"/>
              </a:ext>
            </a:extLst>
          </p:cNvPr>
          <p:cNvSpPr txBox="1"/>
          <p:nvPr/>
        </p:nvSpPr>
        <p:spPr>
          <a:xfrm>
            <a:off x="-10649" y="6858000"/>
            <a:ext cx="8225487" cy="230832"/>
          </a:xfrm>
          <a:prstGeom prst="rect">
            <a:avLst/>
          </a:prstGeom>
          <a:noFill/>
        </p:spPr>
        <p:txBody>
          <a:bodyPr wrap="square" rtlCol="0">
            <a:spAutoFit/>
          </a:bodyPr>
          <a:lstStyle/>
          <a:p>
            <a:r>
              <a:rPr lang="en-US" sz="900">
                <a:hlinkClick r:id="rId3" tooltip="http://esheninger.blogspot.com/2013/11/pillars-of-digital-leadership-series.html"/>
              </a:rPr>
              <a:t>This Photo</a:t>
            </a:r>
            <a:r>
              <a:rPr lang="en-US" sz="900"/>
              <a:t> by Unknown Author is licensed under </a:t>
            </a:r>
            <a:r>
              <a:rPr lang="en-US" sz="900">
                <a:hlinkClick r:id="rId4" tooltip="https://creativecommons.org/licenses/by/3.0/"/>
              </a:rPr>
              <a:t>CC BY</a:t>
            </a:r>
            <a:endParaRPr lang="en-US" sz="900"/>
          </a:p>
        </p:txBody>
      </p:sp>
      <p:sp>
        <p:nvSpPr>
          <p:cNvPr id="3" name="TextBox 2">
            <a:extLst>
              <a:ext uri="{FF2B5EF4-FFF2-40B4-BE49-F238E27FC236}">
                <a16:creationId xmlns:a16="http://schemas.microsoft.com/office/drawing/2014/main" id="{5D8F0F2D-490A-4E79-8CAC-B195F8756BC7}"/>
              </a:ext>
            </a:extLst>
          </p:cNvPr>
          <p:cNvSpPr txBox="1"/>
          <p:nvPr/>
        </p:nvSpPr>
        <p:spPr>
          <a:xfrm>
            <a:off x="105878" y="6164894"/>
            <a:ext cx="6458552" cy="523220"/>
          </a:xfrm>
          <a:prstGeom prst="rect">
            <a:avLst/>
          </a:prstGeom>
          <a:noFill/>
        </p:spPr>
        <p:txBody>
          <a:bodyPr wrap="square" rtlCol="0">
            <a:spAutoFit/>
          </a:bodyPr>
          <a:lstStyle/>
          <a:p>
            <a:r>
              <a:rPr lang="en-IN" sz="2800" dirty="0">
                <a:highlight>
                  <a:srgbClr val="000000"/>
                </a:highlight>
              </a:rPr>
              <a:t>Made in Python using Tkinter </a:t>
            </a:r>
          </a:p>
        </p:txBody>
      </p:sp>
    </p:spTree>
    <p:extLst>
      <p:ext uri="{BB962C8B-B14F-4D97-AF65-F5344CB8AC3E}">
        <p14:creationId xmlns:p14="http://schemas.microsoft.com/office/powerpoint/2010/main" val="763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1E2921-8056-43C6-B1FD-7F4AFCA1F764}"/>
              </a:ext>
            </a:extLst>
          </p:cNvPr>
          <p:cNvPicPr>
            <a:picLocks noGrp="1" noChangeAspect="1"/>
          </p:cNvPicPr>
          <p:nvPr>
            <p:ph idx="1"/>
          </p:nvPr>
        </p:nvPicPr>
        <p:blipFill>
          <a:blip r:embed="rId2"/>
          <a:stretch>
            <a:fillRect/>
          </a:stretch>
        </p:blipFill>
        <p:spPr>
          <a:xfrm>
            <a:off x="0" y="223787"/>
            <a:ext cx="12198232" cy="6410425"/>
          </a:xfrm>
        </p:spPr>
      </p:pic>
    </p:spTree>
    <p:extLst>
      <p:ext uri="{BB962C8B-B14F-4D97-AF65-F5344CB8AC3E}">
        <p14:creationId xmlns:p14="http://schemas.microsoft.com/office/powerpoint/2010/main" val="356751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69516A-2A54-4640-9185-CF35D4EBBE37}"/>
              </a:ext>
            </a:extLst>
          </p:cNvPr>
          <p:cNvSpPr/>
          <p:nvPr/>
        </p:nvSpPr>
        <p:spPr>
          <a:xfrm>
            <a:off x="4157683" y="2967335"/>
            <a:ext cx="38766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All Contacts</a:t>
            </a:r>
          </a:p>
        </p:txBody>
      </p:sp>
      <p:pic>
        <p:nvPicPr>
          <p:cNvPr id="6" name="Picture 5">
            <a:extLst>
              <a:ext uri="{FF2B5EF4-FFF2-40B4-BE49-F238E27FC236}">
                <a16:creationId xmlns:a16="http://schemas.microsoft.com/office/drawing/2014/main" id="{EBB1E4CD-7802-4BBA-A076-AD644168FD8B}"/>
              </a:ext>
            </a:extLst>
          </p:cNvPr>
          <p:cNvPicPr>
            <a:picLocks noChangeAspect="1"/>
          </p:cNvPicPr>
          <p:nvPr/>
        </p:nvPicPr>
        <p:blipFill>
          <a:blip r:embed="rId2"/>
          <a:stretch>
            <a:fillRect/>
          </a:stretch>
        </p:blipFill>
        <p:spPr>
          <a:xfrm>
            <a:off x="5715000" y="2316480"/>
            <a:ext cx="762000" cy="762000"/>
          </a:xfrm>
          <a:prstGeom prst="rect">
            <a:avLst/>
          </a:prstGeom>
        </p:spPr>
      </p:pic>
    </p:spTree>
    <p:extLst>
      <p:ext uri="{BB962C8B-B14F-4D97-AF65-F5344CB8AC3E}">
        <p14:creationId xmlns:p14="http://schemas.microsoft.com/office/powerpoint/2010/main" val="251303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2206C-E598-448F-A4C4-CA6429F8A7C7}"/>
              </a:ext>
            </a:extLst>
          </p:cNvPr>
          <p:cNvPicPr>
            <a:picLocks noChangeAspect="1"/>
          </p:cNvPicPr>
          <p:nvPr/>
        </p:nvPicPr>
        <p:blipFill>
          <a:blip r:embed="rId2"/>
          <a:stretch>
            <a:fillRect/>
          </a:stretch>
        </p:blipFill>
        <p:spPr>
          <a:xfrm>
            <a:off x="0" y="234950"/>
            <a:ext cx="12192000" cy="6388099"/>
          </a:xfrm>
          <a:prstGeom prst="rect">
            <a:avLst/>
          </a:prstGeom>
        </p:spPr>
      </p:pic>
    </p:spTree>
    <p:extLst>
      <p:ext uri="{BB962C8B-B14F-4D97-AF65-F5344CB8AC3E}">
        <p14:creationId xmlns:p14="http://schemas.microsoft.com/office/powerpoint/2010/main" val="35568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 dockstate="right" visibility="0" width="525" row="8">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69B4305-D418-489C-8577-8353CA748DCE}">
  <we:reference id="wa104380907" version="3.0.0.1" store="en-US" storeType="OMEX"/>
  <we:alternateReferences>
    <we:reference id="wa104380907" version="3.0.0.1"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538A6F5-BAA5-4F0D-A9AF-366B451A3D6F}">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{19508A23-27AE-4C03-B8C1-6268B924DDE0}tf11665031_win32</Template>
  <TotalTime>281</TotalTime>
  <Words>518</Words>
  <Application>Microsoft Office PowerPoint</Application>
  <PresentationFormat>Widescreen</PresentationFormat>
  <Paragraphs>75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 Nova</vt:lpstr>
      <vt:lpstr>Arial Nova Light</vt:lpstr>
      <vt:lpstr>Forte</vt:lpstr>
      <vt:lpstr>Wingdings</vt:lpstr>
      <vt:lpstr>Wingdings 2</vt:lpstr>
      <vt:lpstr>SlateVTI</vt:lpstr>
      <vt:lpstr>PowerPoint Presentation</vt:lpstr>
      <vt:lpstr>Have you ever seen a Phonebook earlier?</vt:lpstr>
      <vt:lpstr>Disadvantages of Old Phonebook</vt:lpstr>
      <vt:lpstr>Features of Phonebook</vt:lpstr>
      <vt:lpstr>Features of Phonebook</vt:lpstr>
      <vt:lpstr>The  UI of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Groups</vt:lpstr>
      <vt:lpstr>Groups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PHONEBOOK</dc:title>
  <dc:creator>Shreya Mishra</dc:creator>
  <cp:lastModifiedBy>Shreya Mishra</cp:lastModifiedBy>
  <cp:revision>8</cp:revision>
  <dcterms:created xsi:type="dcterms:W3CDTF">2022-01-18T03:20:29Z</dcterms:created>
  <dcterms:modified xsi:type="dcterms:W3CDTF">2022-02-01T10:05:02Z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